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6C7F-445C-4CAF-8E60-866D6BABD1DC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3D32-DD8E-49FF-8972-A3844F059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7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86C7F-445C-4CAF-8E60-866D6BABD1DC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43D32-DD8E-49FF-8972-A3844F059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6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4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3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8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Участие в проверках других контролирующих органов</a:t>
            </a:r>
            <a: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0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6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1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6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Пути совершенствования деятельности Департамента</a:t>
            </a:r>
            <a: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9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Мобильные группы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4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мониторинги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0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4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Выборочные проверки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2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7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6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5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7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1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6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0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7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4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Формы надзорной деятельности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5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Экран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надзорной деятельности</vt:lpstr>
      <vt:lpstr>Презентация PowerPoint</vt:lpstr>
      <vt:lpstr>Презентация PowerPoint</vt:lpstr>
      <vt:lpstr>Участие в проверках других контролирующих органов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Пути совершенствования деятельности Департамента </vt:lpstr>
      <vt:lpstr>Мобильные группы</vt:lpstr>
      <vt:lpstr>мониторинги</vt:lpstr>
      <vt:lpstr>Выборочные проверки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Осипков Андрей Владимирович</dc:creator>
  <cp:lastModifiedBy>Осипков Андрей Владимирович</cp:lastModifiedBy>
  <cp:revision>1</cp:revision>
  <dcterms:created xsi:type="dcterms:W3CDTF">2023-05-19T09:55:24Z</dcterms:created>
  <dcterms:modified xsi:type="dcterms:W3CDTF">2023-05-19T09:55:24Z</dcterms:modified>
</cp:coreProperties>
</file>