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ags/tag12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9"/>
  </p:notesMasterIdLst>
  <p:sldIdLst>
    <p:sldId id="363" r:id="rId5"/>
    <p:sldId id="414" r:id="rId6"/>
    <p:sldId id="1107" r:id="rId7"/>
    <p:sldId id="417" r:id="rId8"/>
    <p:sldId id="418" r:id="rId9"/>
    <p:sldId id="419" r:id="rId10"/>
    <p:sldId id="1109" r:id="rId11"/>
    <p:sldId id="1110" r:id="rId12"/>
    <p:sldId id="1111" r:id="rId13"/>
    <p:sldId id="420" r:id="rId14"/>
    <p:sldId id="965" r:id="rId15"/>
    <p:sldId id="1105" r:id="rId16"/>
    <p:sldId id="1046" r:id="rId17"/>
    <p:sldId id="1108" r:id="rId18"/>
  </p:sldIdLst>
  <p:sldSz cx="9144000" cy="5143500" type="screen16x9"/>
  <p:notesSz cx="6858000" cy="9144000"/>
  <p:custDataLst>
    <p:tags r:id="rId20"/>
  </p:custDataLst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W2022 Info" id="{30FCAD0B-CEC2-445C-8CC2-0FBC0C222A27}">
          <p14:sldIdLst>
            <p14:sldId id="363"/>
            <p14:sldId id="414"/>
            <p14:sldId id="1107"/>
            <p14:sldId id="417"/>
            <p14:sldId id="418"/>
            <p14:sldId id="419"/>
            <p14:sldId id="1109"/>
            <p14:sldId id="1110"/>
            <p14:sldId id="1111"/>
            <p14:sldId id="420"/>
            <p14:sldId id="965"/>
            <p14:sldId id="1105"/>
            <p14:sldId id="1046"/>
            <p14:sldId id="110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085A"/>
    <a:srgbClr val="0070C0"/>
    <a:srgbClr val="90B8F4"/>
    <a:srgbClr val="A8C8F6"/>
    <a:srgbClr val="FF3700"/>
    <a:srgbClr val="0099FF"/>
    <a:srgbClr val="9BD4FF"/>
    <a:srgbClr val="85CBFF"/>
    <a:srgbClr val="1111D5"/>
    <a:srgbClr val="69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161422-C1A7-4818-8730-80028BDAA11E}" v="41" dt="2023-05-22T02:40:44.1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6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halilbayov, Ilham C" userId="cb08cbcc-c476-4cc2-a16d-20b8a7f69013" providerId="ADAL" clId="{72161422-C1A7-4818-8730-80028BDAA11E}"/>
    <pc:docChg chg="undo custSel addSld delSld modSld delSection modSection">
      <pc:chgData name="Khalilbayov, Ilham C" userId="cb08cbcc-c476-4cc2-a16d-20b8a7f69013" providerId="ADAL" clId="{72161422-C1A7-4818-8730-80028BDAA11E}" dt="2023-05-24T02:40:30.900" v="211" actId="255"/>
      <pc:docMkLst>
        <pc:docMk/>
      </pc:docMkLst>
      <pc:sldChg chg="del">
        <pc:chgData name="Khalilbayov, Ilham C" userId="cb08cbcc-c476-4cc2-a16d-20b8a7f69013" providerId="ADAL" clId="{72161422-C1A7-4818-8730-80028BDAA11E}" dt="2023-05-22T09:10:03.245" v="73" actId="47"/>
        <pc:sldMkLst>
          <pc:docMk/>
          <pc:sldMk cId="930759757" sldId="275"/>
        </pc:sldMkLst>
      </pc:sldChg>
      <pc:sldChg chg="del">
        <pc:chgData name="Khalilbayov, Ilham C" userId="cb08cbcc-c476-4cc2-a16d-20b8a7f69013" providerId="ADAL" clId="{72161422-C1A7-4818-8730-80028BDAA11E}" dt="2023-05-22T09:10:13.397" v="80" actId="47"/>
        <pc:sldMkLst>
          <pc:docMk/>
          <pc:sldMk cId="1111680805" sldId="283"/>
        </pc:sldMkLst>
      </pc:sldChg>
      <pc:sldChg chg="del">
        <pc:chgData name="Khalilbayov, Ilham C" userId="cb08cbcc-c476-4cc2-a16d-20b8a7f69013" providerId="ADAL" clId="{72161422-C1A7-4818-8730-80028BDAA11E}" dt="2023-05-22T09:10:06.369" v="77" actId="47"/>
        <pc:sldMkLst>
          <pc:docMk/>
          <pc:sldMk cId="4050653098" sldId="284"/>
        </pc:sldMkLst>
      </pc:sldChg>
      <pc:sldChg chg="del">
        <pc:chgData name="Khalilbayov, Ilham C" userId="cb08cbcc-c476-4cc2-a16d-20b8a7f69013" providerId="ADAL" clId="{72161422-C1A7-4818-8730-80028BDAA11E}" dt="2023-05-22T09:10:15.863" v="84" actId="47"/>
        <pc:sldMkLst>
          <pc:docMk/>
          <pc:sldMk cId="4119264952" sldId="285"/>
        </pc:sldMkLst>
      </pc:sldChg>
      <pc:sldChg chg="del">
        <pc:chgData name="Khalilbayov, Ilham C" userId="cb08cbcc-c476-4cc2-a16d-20b8a7f69013" providerId="ADAL" clId="{72161422-C1A7-4818-8730-80028BDAA11E}" dt="2023-05-22T09:10:11.986" v="79" actId="47"/>
        <pc:sldMkLst>
          <pc:docMk/>
          <pc:sldMk cId="2835158285" sldId="287"/>
        </pc:sldMkLst>
      </pc:sldChg>
      <pc:sldChg chg="del">
        <pc:chgData name="Khalilbayov, Ilham C" userId="cb08cbcc-c476-4cc2-a16d-20b8a7f69013" providerId="ADAL" clId="{72161422-C1A7-4818-8730-80028BDAA11E}" dt="2023-05-22T09:10:15.188" v="83" actId="47"/>
        <pc:sldMkLst>
          <pc:docMk/>
          <pc:sldMk cId="2761389510" sldId="288"/>
        </pc:sldMkLst>
      </pc:sldChg>
      <pc:sldChg chg="del">
        <pc:chgData name="Khalilbayov, Ilham C" userId="cb08cbcc-c476-4cc2-a16d-20b8a7f69013" providerId="ADAL" clId="{72161422-C1A7-4818-8730-80028BDAA11E}" dt="2023-05-22T09:10:16.474" v="85" actId="47"/>
        <pc:sldMkLst>
          <pc:docMk/>
          <pc:sldMk cId="1118128753" sldId="289"/>
        </pc:sldMkLst>
      </pc:sldChg>
      <pc:sldChg chg="del">
        <pc:chgData name="Khalilbayov, Ilham C" userId="cb08cbcc-c476-4cc2-a16d-20b8a7f69013" providerId="ADAL" clId="{72161422-C1A7-4818-8730-80028BDAA11E}" dt="2023-05-22T09:10:14.057" v="81" actId="47"/>
        <pc:sldMkLst>
          <pc:docMk/>
          <pc:sldMk cId="2846088869" sldId="290"/>
        </pc:sldMkLst>
      </pc:sldChg>
      <pc:sldChg chg="del">
        <pc:chgData name="Khalilbayov, Ilham C" userId="cb08cbcc-c476-4cc2-a16d-20b8a7f69013" providerId="ADAL" clId="{72161422-C1A7-4818-8730-80028BDAA11E}" dt="2023-05-22T09:10:17.759" v="86" actId="47"/>
        <pc:sldMkLst>
          <pc:docMk/>
          <pc:sldMk cId="2312912119" sldId="292"/>
        </pc:sldMkLst>
      </pc:sldChg>
      <pc:sldChg chg="del">
        <pc:chgData name="Khalilbayov, Ilham C" userId="cb08cbcc-c476-4cc2-a16d-20b8a7f69013" providerId="ADAL" clId="{72161422-C1A7-4818-8730-80028BDAA11E}" dt="2023-05-22T09:10:14.671" v="82" actId="47"/>
        <pc:sldMkLst>
          <pc:docMk/>
          <pc:sldMk cId="2524158148" sldId="364"/>
        </pc:sldMkLst>
      </pc:sldChg>
      <pc:sldChg chg="del">
        <pc:chgData name="Khalilbayov, Ilham C" userId="cb08cbcc-c476-4cc2-a16d-20b8a7f69013" providerId="ADAL" clId="{72161422-C1A7-4818-8730-80028BDAA11E}" dt="2023-05-22T09:10:03.968" v="74" actId="47"/>
        <pc:sldMkLst>
          <pc:docMk/>
          <pc:sldMk cId="1382100065" sldId="366"/>
        </pc:sldMkLst>
      </pc:sldChg>
      <pc:sldChg chg="del">
        <pc:chgData name="Khalilbayov, Ilham C" userId="cb08cbcc-c476-4cc2-a16d-20b8a7f69013" providerId="ADAL" clId="{72161422-C1A7-4818-8730-80028BDAA11E}" dt="2023-05-22T09:10:04.784" v="75" actId="47"/>
        <pc:sldMkLst>
          <pc:docMk/>
          <pc:sldMk cId="1272608999" sldId="367"/>
        </pc:sldMkLst>
      </pc:sldChg>
      <pc:sldChg chg="del">
        <pc:chgData name="Khalilbayov, Ilham C" userId="cb08cbcc-c476-4cc2-a16d-20b8a7f69013" providerId="ADAL" clId="{72161422-C1A7-4818-8730-80028BDAA11E}" dt="2023-05-22T09:10:05.506" v="76" actId="47"/>
        <pc:sldMkLst>
          <pc:docMk/>
          <pc:sldMk cId="3438209502" sldId="368"/>
        </pc:sldMkLst>
      </pc:sldChg>
      <pc:sldChg chg="del">
        <pc:chgData name="Khalilbayov, Ilham C" userId="cb08cbcc-c476-4cc2-a16d-20b8a7f69013" providerId="ADAL" clId="{72161422-C1A7-4818-8730-80028BDAA11E}" dt="2023-05-22T09:10:02.285" v="72" actId="47"/>
        <pc:sldMkLst>
          <pc:docMk/>
          <pc:sldMk cId="332169210" sldId="369"/>
        </pc:sldMkLst>
      </pc:sldChg>
      <pc:sldChg chg="del">
        <pc:chgData name="Khalilbayov, Ilham C" userId="cb08cbcc-c476-4cc2-a16d-20b8a7f69013" providerId="ADAL" clId="{72161422-C1A7-4818-8730-80028BDAA11E}" dt="2023-05-22T09:10:07.217" v="78" actId="47"/>
        <pc:sldMkLst>
          <pc:docMk/>
          <pc:sldMk cId="3306097200" sldId="371"/>
        </pc:sldMkLst>
      </pc:sldChg>
      <pc:sldChg chg="del">
        <pc:chgData name="Khalilbayov, Ilham C" userId="cb08cbcc-c476-4cc2-a16d-20b8a7f69013" providerId="ADAL" clId="{72161422-C1A7-4818-8730-80028BDAA11E}" dt="2023-05-24T02:20:16.886" v="98" actId="47"/>
        <pc:sldMkLst>
          <pc:docMk/>
          <pc:sldMk cId="2145277602" sldId="375"/>
        </pc:sldMkLst>
      </pc:sldChg>
      <pc:sldChg chg="del">
        <pc:chgData name="Khalilbayov, Ilham C" userId="cb08cbcc-c476-4cc2-a16d-20b8a7f69013" providerId="ADAL" clId="{72161422-C1A7-4818-8730-80028BDAA11E}" dt="2023-05-22T09:10:01.171" v="71" actId="47"/>
        <pc:sldMkLst>
          <pc:docMk/>
          <pc:sldMk cId="3624152385" sldId="397"/>
        </pc:sldMkLst>
      </pc:sldChg>
      <pc:sldChg chg="delSp modSp del mod">
        <pc:chgData name="Khalilbayov, Ilham C" userId="cb08cbcc-c476-4cc2-a16d-20b8a7f69013" providerId="ADAL" clId="{72161422-C1A7-4818-8730-80028BDAA11E}" dt="2023-05-22T09:09:52.773" v="68" actId="47"/>
        <pc:sldMkLst>
          <pc:docMk/>
          <pc:sldMk cId="1592363789" sldId="407"/>
        </pc:sldMkLst>
        <pc:spChg chg="del mod">
          <ac:chgData name="Khalilbayov, Ilham C" userId="cb08cbcc-c476-4cc2-a16d-20b8a7f69013" providerId="ADAL" clId="{72161422-C1A7-4818-8730-80028BDAA11E}" dt="2023-05-22T09:09:32.339" v="67" actId="478"/>
          <ac:spMkLst>
            <pc:docMk/>
            <pc:sldMk cId="1592363789" sldId="407"/>
            <ac:spMk id="11" creationId="{2CC018CF-DD1A-A571-B625-47F5EAF02CE6}"/>
          </ac:spMkLst>
        </pc:spChg>
        <pc:spChg chg="del">
          <ac:chgData name="Khalilbayov, Ilham C" userId="cb08cbcc-c476-4cc2-a16d-20b8a7f69013" providerId="ADAL" clId="{72161422-C1A7-4818-8730-80028BDAA11E}" dt="2023-05-22T03:13:16.151" v="42" actId="478"/>
          <ac:spMkLst>
            <pc:docMk/>
            <pc:sldMk cId="1592363789" sldId="407"/>
            <ac:spMk id="24" creationId="{CBE47764-2E24-48BA-B3E0-A48AC899BA19}"/>
          </ac:spMkLst>
        </pc:spChg>
        <pc:grpChg chg="mod">
          <ac:chgData name="Khalilbayov, Ilham C" userId="cb08cbcc-c476-4cc2-a16d-20b8a7f69013" providerId="ADAL" clId="{72161422-C1A7-4818-8730-80028BDAA11E}" dt="2023-05-22T03:13:20.891" v="43" actId="1076"/>
          <ac:grpSpMkLst>
            <pc:docMk/>
            <pc:sldMk cId="1592363789" sldId="407"/>
            <ac:grpSpMk id="35" creationId="{061023D5-A2D2-415A-BD2C-EF4B27AA63C6}"/>
          </ac:grpSpMkLst>
        </pc:grpChg>
      </pc:sldChg>
      <pc:sldChg chg="del">
        <pc:chgData name="Khalilbayov, Ilham C" userId="cb08cbcc-c476-4cc2-a16d-20b8a7f69013" providerId="ADAL" clId="{72161422-C1A7-4818-8730-80028BDAA11E}" dt="2023-05-22T09:09:56.180" v="69" actId="47"/>
        <pc:sldMkLst>
          <pc:docMk/>
          <pc:sldMk cId="1993667993" sldId="408"/>
        </pc:sldMkLst>
      </pc:sldChg>
      <pc:sldChg chg="del">
        <pc:chgData name="Khalilbayov, Ilham C" userId="cb08cbcc-c476-4cc2-a16d-20b8a7f69013" providerId="ADAL" clId="{72161422-C1A7-4818-8730-80028BDAA11E}" dt="2023-05-22T09:09:59.648" v="70" actId="47"/>
        <pc:sldMkLst>
          <pc:docMk/>
          <pc:sldMk cId="2778476414" sldId="409"/>
        </pc:sldMkLst>
      </pc:sldChg>
      <pc:sldChg chg="modSp del mod">
        <pc:chgData name="Khalilbayov, Ilham C" userId="cb08cbcc-c476-4cc2-a16d-20b8a7f69013" providerId="ADAL" clId="{72161422-C1A7-4818-8730-80028BDAA11E}" dt="2023-05-24T02:20:21.897" v="99" actId="47"/>
        <pc:sldMkLst>
          <pc:docMk/>
          <pc:sldMk cId="3411877606" sldId="415"/>
        </pc:sldMkLst>
        <pc:spChg chg="mod">
          <ac:chgData name="Khalilbayov, Ilham C" userId="cb08cbcc-c476-4cc2-a16d-20b8a7f69013" providerId="ADAL" clId="{72161422-C1A7-4818-8730-80028BDAA11E}" dt="2023-05-22T03:12:43.646" v="41" actId="255"/>
          <ac:spMkLst>
            <pc:docMk/>
            <pc:sldMk cId="3411877606" sldId="415"/>
            <ac:spMk id="2" creationId="{5653DF7B-2A39-499F-369E-A35C56C8DB1B}"/>
          </ac:spMkLst>
        </pc:spChg>
        <pc:spChg chg="mod">
          <ac:chgData name="Khalilbayov, Ilham C" userId="cb08cbcc-c476-4cc2-a16d-20b8a7f69013" providerId="ADAL" clId="{72161422-C1A7-4818-8730-80028BDAA11E}" dt="2023-05-22T09:02:53.050" v="61" actId="113"/>
          <ac:spMkLst>
            <pc:docMk/>
            <pc:sldMk cId="3411877606" sldId="415"/>
            <ac:spMk id="9" creationId="{210AAC62-0251-E6B7-0FE7-DCF942C0DE7D}"/>
          </ac:spMkLst>
        </pc:spChg>
      </pc:sldChg>
      <pc:sldChg chg="modSp del mod">
        <pc:chgData name="Khalilbayov, Ilham C" userId="cb08cbcc-c476-4cc2-a16d-20b8a7f69013" providerId="ADAL" clId="{72161422-C1A7-4818-8730-80028BDAA11E}" dt="2023-05-24T02:20:22.495" v="100" actId="47"/>
        <pc:sldMkLst>
          <pc:docMk/>
          <pc:sldMk cId="4271970506" sldId="416"/>
        </pc:sldMkLst>
        <pc:spChg chg="mod">
          <ac:chgData name="Khalilbayov, Ilham C" userId="cb08cbcc-c476-4cc2-a16d-20b8a7f69013" providerId="ADAL" clId="{72161422-C1A7-4818-8730-80028BDAA11E}" dt="2023-05-22T09:03:12.719" v="65" actId="113"/>
          <ac:spMkLst>
            <pc:docMk/>
            <pc:sldMk cId="4271970506" sldId="416"/>
            <ac:spMk id="2" creationId="{FD1A1210-4E56-1600-9D35-11EECBCB67CC}"/>
          </ac:spMkLst>
        </pc:spChg>
      </pc:sldChg>
      <pc:sldChg chg="modSp mod">
        <pc:chgData name="Khalilbayov, Ilham C" userId="cb08cbcc-c476-4cc2-a16d-20b8a7f69013" providerId="ADAL" clId="{72161422-C1A7-4818-8730-80028BDAA11E}" dt="2023-05-23T05:20:59.748" v="96" actId="20577"/>
        <pc:sldMkLst>
          <pc:docMk/>
          <pc:sldMk cId="3288235103" sldId="418"/>
        </pc:sldMkLst>
        <pc:spChg chg="mod">
          <ac:chgData name="Khalilbayov, Ilham C" userId="cb08cbcc-c476-4cc2-a16d-20b8a7f69013" providerId="ADAL" clId="{72161422-C1A7-4818-8730-80028BDAA11E}" dt="2023-05-23T05:20:59.748" v="96" actId="20577"/>
          <ac:spMkLst>
            <pc:docMk/>
            <pc:sldMk cId="3288235103" sldId="418"/>
            <ac:spMk id="2" creationId="{ADBA89A3-E77A-32AB-DB4F-48CB6BAAB25B}"/>
          </ac:spMkLst>
        </pc:spChg>
      </pc:sldChg>
      <pc:sldChg chg="add">
        <pc:chgData name="Khalilbayov, Ilham C" userId="cb08cbcc-c476-4cc2-a16d-20b8a7f69013" providerId="ADAL" clId="{72161422-C1A7-4818-8730-80028BDAA11E}" dt="2023-05-24T02:28:42.654" v="155"/>
        <pc:sldMkLst>
          <pc:docMk/>
          <pc:sldMk cId="0" sldId="965"/>
        </pc:sldMkLst>
      </pc:sldChg>
      <pc:sldChg chg="modSp add mod">
        <pc:chgData name="Khalilbayov, Ilham C" userId="cb08cbcc-c476-4cc2-a16d-20b8a7f69013" providerId="ADAL" clId="{72161422-C1A7-4818-8730-80028BDAA11E}" dt="2023-05-24T02:40:30.900" v="211" actId="255"/>
        <pc:sldMkLst>
          <pc:docMk/>
          <pc:sldMk cId="0" sldId="1046"/>
        </pc:sldMkLst>
        <pc:graphicFrameChg chg="mod">
          <ac:chgData name="Khalilbayov, Ilham C" userId="cb08cbcc-c476-4cc2-a16d-20b8a7f69013" providerId="ADAL" clId="{72161422-C1A7-4818-8730-80028BDAA11E}" dt="2023-05-24T02:40:30.900" v="211" actId="255"/>
          <ac:graphicFrameMkLst>
            <pc:docMk/>
            <pc:sldMk cId="0" sldId="1046"/>
            <ac:graphicFrameMk id="2" creationId="{180D06F7-C2BC-E37A-8464-FBAF493818F3}"/>
          </ac:graphicFrameMkLst>
        </pc:graphicFrameChg>
      </pc:sldChg>
      <pc:sldChg chg="modSp add mod">
        <pc:chgData name="Khalilbayov, Ilham C" userId="cb08cbcc-c476-4cc2-a16d-20b8a7f69013" providerId="ADAL" clId="{72161422-C1A7-4818-8730-80028BDAA11E}" dt="2023-05-24T02:36:19.246" v="186" actId="27918"/>
        <pc:sldMkLst>
          <pc:docMk/>
          <pc:sldMk cId="0" sldId="1105"/>
        </pc:sldMkLst>
        <pc:graphicFrameChg chg="mod">
          <ac:chgData name="Khalilbayov, Ilham C" userId="cb08cbcc-c476-4cc2-a16d-20b8a7f69013" providerId="ADAL" clId="{72161422-C1A7-4818-8730-80028BDAA11E}" dt="2023-05-24T02:34:51.063" v="182"/>
          <ac:graphicFrameMkLst>
            <pc:docMk/>
            <pc:sldMk cId="0" sldId="1105"/>
            <ac:graphicFrameMk id="2" creationId="{C44E9865-C77A-33F6-5FF1-33528C1A2970}"/>
          </ac:graphicFrameMkLst>
        </pc:graphicFrameChg>
      </pc:sldChg>
      <pc:sldChg chg="addSp delSp modSp">
        <pc:chgData name="Khalilbayov, Ilham C" userId="cb08cbcc-c476-4cc2-a16d-20b8a7f69013" providerId="ADAL" clId="{72161422-C1A7-4818-8730-80028BDAA11E}" dt="2023-05-22T09:11:09.337" v="90" actId="165"/>
        <pc:sldMkLst>
          <pc:docMk/>
          <pc:sldMk cId="0" sldId="1107"/>
        </pc:sldMkLst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6" creationId="{08BA5F13-E28C-9292-2EF2-D199877DD1E5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7" creationId="{7762D000-A0F6-5CAB-83B0-0E7F6486E33B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8" creationId="{4FC36BDB-9DE0-8565-9B17-86F1F69F8825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9" creationId="{ED09CC5D-CA54-FA1E-C3A5-BEBC36D66090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10" creationId="{23E04384-62A5-1903-4D8D-7FFCB28FB708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11" creationId="{5E20C121-18DD-05F3-C89D-4E4BB59FA963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12" creationId="{7B136C36-C870-9F2F-3CFF-A734B5AADAC4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13" creationId="{2044B484-0505-D8DF-C823-24EB350BD374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14" creationId="{26491B45-7B59-6DBA-2571-C5B61F851EB1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15" creationId="{19B05519-B2DE-2A46-3672-7B04609EEE6A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16" creationId="{DF397EA3-3004-F057-9816-EA93768ABC84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17" creationId="{D7947039-8EE0-022F-074C-BD14FF7D27F3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18" creationId="{DCB818A3-E717-70FE-DF7D-0EC11613D93C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19" creationId="{BAA812A5-305B-C68F-47A9-12BC600EBB99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20" creationId="{3F785CFD-1780-7006-9F61-1D84A78946F0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21" creationId="{B8102A07-0CEA-353A-4AFD-C0C086E4FE41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22" creationId="{E45D908A-41A1-2FA1-F615-AFED44A9B897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23" creationId="{6FB64A73-C24A-4F6A-9D8C-50655B38A28A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24" creationId="{E7F452B0-1A88-5E51-BF01-ACD2E1BC50C1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25" creationId="{0B8B9055-5767-AE7C-8C77-02BF9BDF85AA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26" creationId="{6C609326-2490-5C2A-7387-6AAEA5658658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27" creationId="{FB971A68-C60F-02E1-642D-2B90B92D5180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28" creationId="{525AF9BE-FDB5-3867-637D-2DF796FFD342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29" creationId="{3DC6EF80-999B-0499-85AD-DF9A66BD18A8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30" creationId="{6AA73100-8146-E784-8BB1-03782A10D47D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31" creationId="{1AFFEBAF-1EE7-512A-FC0F-B4F68B79939F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32" creationId="{3D3BD559-54C5-377D-DD46-9277D4D9CFC8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33" creationId="{0A8D18C3-86F2-8FC0-628C-978E40A1540D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34" creationId="{713601AB-075E-98B3-6722-687D12331B6B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35" creationId="{8E46BD74-6285-E3DD-1CE5-7010F1AA899A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36" creationId="{AFF5078E-7258-C44F-F9B1-2AEB4F72CFFF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39" creationId="{638F517D-58C6-B3ED-F19B-CDB3D62CF481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40" creationId="{2D7B4E99-2DC6-12EF-2F46-ABBA2290729C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41" creationId="{80060F00-EE70-DA04-75B1-7DE3CC65A11F}"/>
          </ac:spMkLst>
        </pc:spChg>
        <pc:spChg chg="mod">
          <ac:chgData name="Khalilbayov, Ilham C" userId="cb08cbcc-c476-4cc2-a16d-20b8a7f69013" providerId="ADAL" clId="{72161422-C1A7-4818-8730-80028BDAA11E}" dt="2023-05-22T02:40:31.369" v="14" actId="255"/>
          <ac:spMkLst>
            <pc:docMk/>
            <pc:sldMk cId="0" sldId="1107"/>
            <ac:spMk id="10243" creationId="{585D2A8D-8A3D-CE70-2E10-614A34C0D5BB}"/>
          </ac:spMkLst>
        </pc:spChg>
        <pc:spChg chg="mod topLvl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10245" creationId="{1376FBF2-A385-7FCC-F239-0666BB6A3A19}"/>
          </ac:spMkLst>
        </pc:spChg>
        <pc:spChg chg="mod">
          <ac:chgData name="Khalilbayov, Ilham C" userId="cb08cbcc-c476-4cc2-a16d-20b8a7f69013" providerId="ADAL" clId="{72161422-C1A7-4818-8730-80028BDAA11E}" dt="2023-05-22T09:11:09.337" v="90" actId="165"/>
          <ac:spMkLst>
            <pc:docMk/>
            <pc:sldMk cId="0" sldId="1107"/>
            <ac:spMk id="10278" creationId="{EB4C4735-50A3-CE65-51B7-BD79A0150005}"/>
          </ac:spMkLst>
        </pc:spChg>
        <pc:grpChg chg="add del mod">
          <ac:chgData name="Khalilbayov, Ilham C" userId="cb08cbcc-c476-4cc2-a16d-20b8a7f69013" providerId="ADAL" clId="{72161422-C1A7-4818-8730-80028BDAA11E}" dt="2023-05-22T09:11:09.337" v="90" actId="165"/>
          <ac:grpSpMkLst>
            <pc:docMk/>
            <pc:sldMk cId="0" sldId="1107"/>
            <ac:grpSpMk id="10242" creationId="{345796CC-E01A-3F56-2686-D0443DC5C7F9}"/>
          </ac:grpSpMkLst>
        </pc:grpChg>
        <pc:grpChg chg="mod topLvl">
          <ac:chgData name="Khalilbayov, Ilham C" userId="cb08cbcc-c476-4cc2-a16d-20b8a7f69013" providerId="ADAL" clId="{72161422-C1A7-4818-8730-80028BDAA11E}" dt="2023-05-22T09:11:09.337" v="90" actId="165"/>
          <ac:grpSpMkLst>
            <pc:docMk/>
            <pc:sldMk cId="0" sldId="1107"/>
            <ac:grpSpMk id="10244" creationId="{B3A514BE-6CBC-B999-7D45-5155BD16734B}"/>
          </ac:grpSpMkLst>
        </pc:grpChg>
        <pc:grpChg chg="mod">
          <ac:chgData name="Khalilbayov, Ilham C" userId="cb08cbcc-c476-4cc2-a16d-20b8a7f69013" providerId="ADAL" clId="{72161422-C1A7-4818-8730-80028BDAA11E}" dt="2023-05-22T09:11:09.337" v="90" actId="165"/>
          <ac:grpSpMkLst>
            <pc:docMk/>
            <pc:sldMk cId="0" sldId="1107"/>
            <ac:grpSpMk id="10277" creationId="{01FF2ADE-A72A-DC2F-3CCA-54892BD9908F}"/>
          </ac:grpSpMkLst>
        </pc:grpChg>
      </pc:sldChg>
      <pc:sldChg chg="modSp mod">
        <pc:chgData name="Khalilbayov, Ilham C" userId="cb08cbcc-c476-4cc2-a16d-20b8a7f69013" providerId="ADAL" clId="{72161422-C1A7-4818-8730-80028BDAA11E}" dt="2023-05-23T05:21:33.155" v="97" actId="6549"/>
        <pc:sldMkLst>
          <pc:docMk/>
          <pc:sldMk cId="1714689298" sldId="1108"/>
        </pc:sldMkLst>
        <pc:spChg chg="mod">
          <ac:chgData name="Khalilbayov, Ilham C" userId="cb08cbcc-c476-4cc2-a16d-20b8a7f69013" providerId="ADAL" clId="{72161422-C1A7-4818-8730-80028BDAA11E}" dt="2023-05-23T05:21:33.155" v="97" actId="6549"/>
          <ac:spMkLst>
            <pc:docMk/>
            <pc:sldMk cId="1714689298" sldId="1108"/>
            <ac:spMk id="9" creationId="{FE0FAD1C-6E1B-E69D-CB3D-A79B9406EE4C}"/>
          </ac:spMkLst>
        </pc:spChg>
      </pc:sldChg>
      <pc:sldChg chg="addSp delSp modSp add mod">
        <pc:chgData name="Khalilbayov, Ilham C" userId="cb08cbcc-c476-4cc2-a16d-20b8a7f69013" providerId="ADAL" clId="{72161422-C1A7-4818-8730-80028BDAA11E}" dt="2023-05-24T02:23:50.501" v="122" actId="1076"/>
        <pc:sldMkLst>
          <pc:docMk/>
          <pc:sldMk cId="2653184476" sldId="1109"/>
        </pc:sldMkLst>
        <pc:spChg chg="del mod">
          <ac:chgData name="Khalilbayov, Ilham C" userId="cb08cbcc-c476-4cc2-a16d-20b8a7f69013" providerId="ADAL" clId="{72161422-C1A7-4818-8730-80028BDAA11E}" dt="2023-05-24T02:22:59.106" v="113" actId="478"/>
          <ac:spMkLst>
            <pc:docMk/>
            <pc:sldMk cId="2653184476" sldId="1109"/>
            <ac:spMk id="2" creationId="{B7B75FA9-9ABF-EE7A-D20D-B68C29B31E5D}"/>
          </ac:spMkLst>
        </pc:spChg>
        <pc:spChg chg="add del mod">
          <ac:chgData name="Khalilbayov, Ilham C" userId="cb08cbcc-c476-4cc2-a16d-20b8a7f69013" providerId="ADAL" clId="{72161422-C1A7-4818-8730-80028BDAA11E}" dt="2023-05-24T02:23:16.679" v="116" actId="255"/>
          <ac:spMkLst>
            <pc:docMk/>
            <pc:sldMk cId="2653184476" sldId="1109"/>
            <ac:spMk id="3" creationId="{A40A4B32-3E62-8DB9-DD39-0A17462823B8}"/>
          </ac:spMkLst>
        </pc:spChg>
        <pc:spChg chg="del">
          <ac:chgData name="Khalilbayov, Ilham C" userId="cb08cbcc-c476-4cc2-a16d-20b8a7f69013" providerId="ADAL" clId="{72161422-C1A7-4818-8730-80028BDAA11E}" dt="2023-05-24T02:23:20.732" v="117" actId="478"/>
          <ac:spMkLst>
            <pc:docMk/>
            <pc:sldMk cId="2653184476" sldId="1109"/>
            <ac:spMk id="8" creationId="{554BCA0B-B31F-430A-7DEC-BCB3D8487847}"/>
          </ac:spMkLst>
        </pc:spChg>
        <pc:graphicFrameChg chg="add mod">
          <ac:chgData name="Khalilbayov, Ilham C" userId="cb08cbcc-c476-4cc2-a16d-20b8a7f69013" providerId="ADAL" clId="{72161422-C1A7-4818-8730-80028BDAA11E}" dt="2023-05-24T02:23:50.501" v="122" actId="1076"/>
          <ac:graphicFrameMkLst>
            <pc:docMk/>
            <pc:sldMk cId="2653184476" sldId="1109"/>
            <ac:graphicFrameMk id="9" creationId="{F08B0160-9844-324C-282F-CC3AE17AB86E}"/>
          </ac:graphicFrameMkLst>
        </pc:graphicFrameChg>
      </pc:sldChg>
      <pc:sldChg chg="addSp delSp modSp add mod">
        <pc:chgData name="Khalilbayov, Ilham C" userId="cb08cbcc-c476-4cc2-a16d-20b8a7f69013" providerId="ADAL" clId="{72161422-C1A7-4818-8730-80028BDAA11E}" dt="2023-05-24T02:26:48.244" v="142" actId="1076"/>
        <pc:sldMkLst>
          <pc:docMk/>
          <pc:sldMk cId="890678177" sldId="1110"/>
        </pc:sldMkLst>
        <pc:spChg chg="mod">
          <ac:chgData name="Khalilbayov, Ilham C" userId="cb08cbcc-c476-4cc2-a16d-20b8a7f69013" providerId="ADAL" clId="{72161422-C1A7-4818-8730-80028BDAA11E}" dt="2023-05-24T02:25:13.557" v="133" actId="14100"/>
          <ac:spMkLst>
            <pc:docMk/>
            <pc:sldMk cId="890678177" sldId="1110"/>
            <ac:spMk id="3" creationId="{A40A4B32-3E62-8DB9-DD39-0A17462823B8}"/>
          </ac:spMkLst>
        </pc:spChg>
        <pc:graphicFrameChg chg="add mod">
          <ac:chgData name="Khalilbayov, Ilham C" userId="cb08cbcc-c476-4cc2-a16d-20b8a7f69013" providerId="ADAL" clId="{72161422-C1A7-4818-8730-80028BDAA11E}" dt="2023-05-24T02:26:48.244" v="142" actId="1076"/>
          <ac:graphicFrameMkLst>
            <pc:docMk/>
            <pc:sldMk cId="890678177" sldId="1110"/>
            <ac:graphicFrameMk id="2" creationId="{E39CBB58-62AC-CF29-093C-760F4ECC0B84}"/>
          </ac:graphicFrameMkLst>
        </pc:graphicFrameChg>
        <pc:graphicFrameChg chg="del">
          <ac:chgData name="Khalilbayov, Ilham C" userId="cb08cbcc-c476-4cc2-a16d-20b8a7f69013" providerId="ADAL" clId="{72161422-C1A7-4818-8730-80028BDAA11E}" dt="2023-05-24T02:24:05.729" v="124" actId="478"/>
          <ac:graphicFrameMkLst>
            <pc:docMk/>
            <pc:sldMk cId="890678177" sldId="1110"/>
            <ac:graphicFrameMk id="9" creationId="{F08B0160-9844-324C-282F-CC3AE17AB86E}"/>
          </ac:graphicFrameMkLst>
        </pc:graphicFrameChg>
      </pc:sldChg>
      <pc:sldChg chg="addSp delSp modSp add mod">
        <pc:chgData name="Khalilbayov, Ilham C" userId="cb08cbcc-c476-4cc2-a16d-20b8a7f69013" providerId="ADAL" clId="{72161422-C1A7-4818-8730-80028BDAA11E}" dt="2023-05-24T02:27:47.893" v="153" actId="14100"/>
        <pc:sldMkLst>
          <pc:docMk/>
          <pc:sldMk cId="2530004895" sldId="1111"/>
        </pc:sldMkLst>
        <pc:spChg chg="mod">
          <ac:chgData name="Khalilbayov, Ilham C" userId="cb08cbcc-c476-4cc2-a16d-20b8a7f69013" providerId="ADAL" clId="{72161422-C1A7-4818-8730-80028BDAA11E}" dt="2023-05-24T02:27:17.321" v="147" actId="20577"/>
          <ac:spMkLst>
            <pc:docMk/>
            <pc:sldMk cId="2530004895" sldId="1111"/>
            <ac:spMk id="3" creationId="{A40A4B32-3E62-8DB9-DD39-0A17462823B8}"/>
          </ac:spMkLst>
        </pc:spChg>
        <pc:graphicFrameChg chg="del">
          <ac:chgData name="Khalilbayov, Ilham C" userId="cb08cbcc-c476-4cc2-a16d-20b8a7f69013" providerId="ADAL" clId="{72161422-C1A7-4818-8730-80028BDAA11E}" dt="2023-05-24T02:27:21.324" v="148" actId="478"/>
          <ac:graphicFrameMkLst>
            <pc:docMk/>
            <pc:sldMk cId="2530004895" sldId="1111"/>
            <ac:graphicFrameMk id="2" creationId="{E39CBB58-62AC-CF29-093C-760F4ECC0B84}"/>
          </ac:graphicFrameMkLst>
        </pc:graphicFrameChg>
        <pc:graphicFrameChg chg="add mod">
          <ac:chgData name="Khalilbayov, Ilham C" userId="cb08cbcc-c476-4cc2-a16d-20b8a7f69013" providerId="ADAL" clId="{72161422-C1A7-4818-8730-80028BDAA11E}" dt="2023-05-24T02:27:47.893" v="153" actId="14100"/>
          <ac:graphicFrameMkLst>
            <pc:docMk/>
            <pc:sldMk cId="2530004895" sldId="1111"/>
            <ac:graphicFrameMk id="8" creationId="{06943B64-F64F-029F-B50D-482F79ECE23E}"/>
          </ac:graphicFrameMkLst>
        </pc:graphicFrameChg>
      </pc:sldChg>
      <pc:sldChg chg="add del">
        <pc:chgData name="Khalilbayov, Ilham C" userId="cb08cbcc-c476-4cc2-a16d-20b8a7f69013" providerId="ADAL" clId="{72161422-C1A7-4818-8730-80028BDAA11E}" dt="2023-05-24T02:26:41.030" v="139"/>
        <pc:sldMkLst>
          <pc:docMk/>
          <pc:sldMk cId="3327774668" sldId="1111"/>
        </pc:sldMkLst>
      </pc:sldChg>
      <pc:sldChg chg="add del">
        <pc:chgData name="Khalilbayov, Ilham C" userId="cb08cbcc-c476-4cc2-a16d-20b8a7f69013" providerId="ADAL" clId="{72161422-C1A7-4818-8730-80028BDAA11E}" dt="2023-05-24T02:28:52.145" v="156" actId="47"/>
        <pc:sldMkLst>
          <pc:docMk/>
          <pc:sldMk cId="2631518247" sldId="1112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2"/>
      <c:hPercent val="58"/>
      <c:rotY val="31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1995863495346432"/>
          <c:y val="3.3898305084745762E-3"/>
          <c:w val="0.81592554291623576"/>
          <c:h val="0.78474576271186436"/>
        </c:manualLayout>
      </c:layout>
      <c:bar3D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rgbClr val="993366"/>
            </a:solidFill>
            <a:ln w="897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2925692975038778E-4"/>
                  <c:y val="-1.6163962498595696E-2"/>
                </c:manualLayout>
              </c:layout>
              <c:spPr>
                <a:noFill/>
                <a:ln w="17947">
                  <a:noFill/>
                </a:ln>
              </c:spPr>
              <c:txPr>
                <a:bodyPr/>
                <a:lstStyle/>
                <a:p>
                  <a:pPr>
                    <a:defRPr sz="1837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426-476A-A341-8FCDA925E5AA}"/>
                </c:ext>
              </c:extLst>
            </c:dLbl>
            <c:spPr>
              <a:noFill/>
              <a:ln w="1794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24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Sheet1!$B$2:$B$2</c:f>
              <c:numCache>
                <c:formatCode>#,##0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26-476A-A341-8FCDA925E5AA}"/>
            </c:ext>
          </c:extLst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FFFFCC"/>
            </a:solidFill>
            <a:ln w="897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8.7173823377667548E-3"/>
                  <c:y val="-2.5626677023670275E-2"/>
                </c:manualLayout>
              </c:layout>
              <c:spPr>
                <a:noFill/>
                <a:ln w="17947">
                  <a:noFill/>
                </a:ln>
              </c:spPr>
              <c:txPr>
                <a:bodyPr/>
                <a:lstStyle/>
                <a:p>
                  <a:pPr>
                    <a:defRPr sz="1837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426-476A-A341-8FCDA925E5AA}"/>
                </c:ext>
              </c:extLst>
            </c:dLbl>
            <c:spPr>
              <a:noFill/>
              <a:ln w="1794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24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Sheet1!$B$3:$B$3</c:f>
              <c:numCache>
                <c:formatCode>#,##0</c:formatCode>
                <c:ptCount val="1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26-476A-A341-8FCDA925E5AA}"/>
            </c:ext>
          </c:extLst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000080"/>
            </a:solidFill>
            <a:ln w="17947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 w="17947">
                <a:noFill/>
              </a:ln>
            </c:spPr>
            <c:extLst>
              <c:ext xmlns:c16="http://schemas.microsoft.com/office/drawing/2014/chart" uri="{C3380CC4-5D6E-409C-BE32-E72D297353CC}">
                <c16:uniqueId val="{00000004-6426-476A-A341-8FCDA925E5AA}"/>
              </c:ext>
            </c:extLst>
          </c:dPt>
          <c:dLbls>
            <c:dLbl>
              <c:idx val="0"/>
              <c:layout>
                <c:manualLayout>
                  <c:x val="3.6618676216879642E-3"/>
                  <c:y val="-2.4439469972461991E-2"/>
                </c:manualLayout>
              </c:layout>
              <c:spPr>
                <a:noFill/>
                <a:ln w="17947">
                  <a:noFill/>
                </a:ln>
              </c:spPr>
              <c:txPr>
                <a:bodyPr/>
                <a:lstStyle/>
                <a:p>
                  <a:pPr>
                    <a:defRPr sz="1837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426-476A-A341-8FCDA925E5AA}"/>
                </c:ext>
              </c:extLst>
            </c:dLbl>
            <c:spPr>
              <a:noFill/>
              <a:ln w="1794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24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Sheet1!$B$4:$B$4</c:f>
              <c:numCache>
                <c:formatCode>#,##0</c:formatCode>
                <c:ptCount val="1"/>
                <c:pt idx="0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426-476A-A341-8FCDA925E5AA}"/>
            </c:ext>
          </c:extLst>
        </c:ser>
        <c:ser>
          <c:idx val="5"/>
          <c:order val="3"/>
          <c:tx>
            <c:strRef>
              <c:f>Sheet1!$A$5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FF8080"/>
            </a:solidFill>
            <a:ln w="897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2.427773257782706E-3"/>
                  <c:y val="6.2399116588425375E-2"/>
                </c:manualLayout>
              </c:layout>
              <c:spPr>
                <a:noFill/>
                <a:ln w="17947">
                  <a:noFill/>
                </a:ln>
              </c:spPr>
              <c:txPr>
                <a:bodyPr/>
                <a:lstStyle/>
                <a:p>
                  <a:pPr>
                    <a:defRPr sz="1837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426-476A-A341-8FCDA925E5AA}"/>
                </c:ext>
              </c:extLst>
            </c:dLbl>
            <c:spPr>
              <a:noFill/>
              <a:ln w="1794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24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Sheet1!$B$5:$B$5</c:f>
              <c:numCache>
                <c:formatCode>General</c:formatCode>
                <c:ptCount val="1"/>
                <c:pt idx="0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426-476A-A341-8FCDA925E5AA}"/>
            </c:ext>
          </c:extLst>
        </c:ser>
        <c:ser>
          <c:idx val="7"/>
          <c:order val="4"/>
          <c:tx>
            <c:strRef>
              <c:f>Sheet1!$A$6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CCCCFF"/>
            </a:solidFill>
            <a:ln w="8973">
              <a:solidFill>
                <a:srgbClr val="000000"/>
              </a:solidFill>
              <a:prstDash val="solid"/>
            </a:ln>
          </c:spPr>
          <c:invertIfNegative val="0"/>
          <c:dLbls>
            <c:delete val="1"/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Sheet1!$B$6:$B$6</c:f>
              <c:numCache>
                <c:formatCode>General</c:formatCode>
                <c:ptCount val="1"/>
                <c:pt idx="0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426-476A-A341-8FCDA925E5AA}"/>
            </c:ext>
          </c:extLst>
        </c:ser>
        <c:ser>
          <c:idx val="6"/>
          <c:order val="5"/>
          <c:tx>
            <c:strRef>
              <c:f>Sheet1!$A$7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66CC"/>
            </a:solidFill>
            <a:ln w="897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2280373239280995E-2"/>
                  <c:y val="-1.856565475318217E-2"/>
                </c:manualLayout>
              </c:layout>
              <c:spPr>
                <a:noFill/>
                <a:ln w="17947">
                  <a:noFill/>
                </a:ln>
              </c:spPr>
              <c:txPr>
                <a:bodyPr/>
                <a:lstStyle/>
                <a:p>
                  <a:pPr>
                    <a:defRPr sz="1837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426-476A-A341-8FCDA925E5AA}"/>
                </c:ext>
              </c:extLst>
            </c:dLbl>
            <c:spPr>
              <a:noFill/>
              <a:ln w="1794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37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Sheet1!$B$7:$B$7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426-476A-A341-8FCDA925E5AA}"/>
            </c:ext>
          </c:extLst>
        </c:ser>
        <c:ser>
          <c:idx val="8"/>
          <c:order val="6"/>
          <c:tx>
            <c:strRef>
              <c:f>Sheet1!$A$8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CC99"/>
            </a:solidFill>
            <a:ln w="897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4062448093950195E-2"/>
                  <c:y val="-3.0186597814561233E-2"/>
                </c:manualLayout>
              </c:layout>
              <c:spPr>
                <a:noFill/>
                <a:ln w="17947">
                  <a:noFill/>
                </a:ln>
              </c:spPr>
              <c:txPr>
                <a:bodyPr/>
                <a:lstStyle/>
                <a:p>
                  <a:pPr>
                    <a:defRPr sz="1766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426-476A-A341-8FCDA925E5AA}"/>
                </c:ext>
              </c:extLst>
            </c:dLbl>
            <c:spPr>
              <a:noFill/>
              <a:ln w="1794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66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Sheet1!$B$8:$B$8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6426-476A-A341-8FCDA925E5AA}"/>
            </c:ext>
          </c:extLst>
        </c:ser>
        <c:ser>
          <c:idx val="10"/>
          <c:order val="7"/>
          <c:tx>
            <c:strRef>
              <c:f>Sheet1!$A$9</c:f>
              <c:strCache>
                <c:ptCount val="1"/>
                <c:pt idx="0">
                  <c:v>2014г</c:v>
                </c:pt>
              </c:strCache>
            </c:strRef>
          </c:tx>
          <c:spPr>
            <a:solidFill>
              <a:srgbClr val="800000"/>
            </a:solidFill>
            <a:ln w="897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8565569635396295E-2"/>
                  <c:y val="-7.0178344504547852E-3"/>
                </c:manualLayout>
              </c:layout>
              <c:tx>
                <c:rich>
                  <a:bodyPr/>
                  <a:lstStyle/>
                  <a:p>
                    <a:pPr>
                      <a:defRPr sz="1625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/>
                      <a:t>10</a:t>
                    </a:r>
                  </a:p>
                </c:rich>
              </c:tx>
              <c:spPr>
                <a:noFill/>
                <a:ln w="17947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6426-476A-A341-8FCDA925E5AA}"/>
                </c:ext>
              </c:extLst>
            </c:dLbl>
            <c:spPr>
              <a:noFill/>
              <a:ln w="1794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3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Sheet1!$B$9:$B$9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426-476A-A341-8FCDA925E5AA}"/>
            </c:ext>
          </c:extLst>
        </c:ser>
        <c:ser>
          <c:idx val="0"/>
          <c:order val="8"/>
          <c:tx>
            <c:strRef>
              <c:f>Sheet1!$A$10</c:f>
              <c:strCache>
                <c:ptCount val="1"/>
                <c:pt idx="0">
                  <c:v>2015г</c:v>
                </c:pt>
              </c:strCache>
            </c:strRef>
          </c:tx>
          <c:spPr>
            <a:solidFill>
              <a:srgbClr val="333399"/>
            </a:solidFill>
            <a:ln w="897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994482048259183E-2"/>
                  <c:y val="-1.46956231937031E-2"/>
                </c:manualLayout>
              </c:layout>
              <c:spPr>
                <a:noFill/>
                <a:ln w="17947">
                  <a:noFill/>
                </a:ln>
              </c:spPr>
              <c:txPr>
                <a:bodyPr/>
                <a:lstStyle/>
                <a:p>
                  <a:pPr>
                    <a:defRPr sz="1837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426-476A-A341-8FCDA925E5AA}"/>
                </c:ext>
              </c:extLst>
            </c:dLbl>
            <c:spPr>
              <a:noFill/>
              <a:ln w="1794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37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Sheet1!$B$10:$B$10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6426-476A-A341-8FCDA925E5AA}"/>
            </c:ext>
          </c:extLst>
        </c:ser>
        <c:ser>
          <c:idx val="12"/>
          <c:order val="9"/>
          <c:tx>
            <c:strRef>
              <c:f>Sheet1!$A$11</c:f>
              <c:strCache>
                <c:ptCount val="1"/>
                <c:pt idx="0">
                  <c:v>2016г.</c:v>
                </c:pt>
              </c:strCache>
            </c:strRef>
          </c:tx>
          <c:spPr>
            <a:solidFill>
              <a:srgbClr val="800080"/>
            </a:solidFill>
            <a:ln w="897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5891086329606461E-2"/>
                  <c:y val="-2.0487145956764041E-2"/>
                </c:manualLayout>
              </c:layout>
              <c:spPr>
                <a:noFill/>
                <a:ln w="17947">
                  <a:noFill/>
                </a:ln>
              </c:spPr>
              <c:txPr>
                <a:bodyPr/>
                <a:lstStyle/>
                <a:p>
                  <a:pPr>
                    <a:defRPr sz="1837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426-476A-A341-8FCDA925E5AA}"/>
                </c:ext>
              </c:extLst>
            </c:dLbl>
            <c:spPr>
              <a:noFill/>
              <a:ln w="1794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37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Sheet1!$B$11:$B$11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6426-476A-A341-8FCDA925E5AA}"/>
            </c:ext>
          </c:extLst>
        </c:ser>
        <c:ser>
          <c:idx val="9"/>
          <c:order val="10"/>
          <c:tx>
            <c:strRef>
              <c:f>Sheet1!$A$12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00FF"/>
            </a:solidFill>
            <a:ln w="897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3596688469784124E-2"/>
                  <c:y val="-4.9788255672593706E-3"/>
                </c:manualLayout>
              </c:layout>
              <c:spPr>
                <a:noFill/>
                <a:ln w="17947">
                  <a:noFill/>
                </a:ln>
              </c:spPr>
              <c:txPr>
                <a:bodyPr/>
                <a:lstStyle/>
                <a:p>
                  <a:pPr>
                    <a:defRPr sz="1837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426-476A-A341-8FCDA925E5AA}"/>
                </c:ext>
              </c:extLst>
            </c:dLbl>
            <c:spPr>
              <a:noFill/>
              <a:ln w="1794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37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Sheet1!$B$12:$B$12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6426-476A-A341-8FCDA925E5AA}"/>
            </c:ext>
          </c:extLst>
        </c:ser>
        <c:ser>
          <c:idx val="4"/>
          <c:order val="11"/>
          <c:tx>
            <c:strRef>
              <c:f>Sheet1!$A$13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660066"/>
            </a:solidFill>
            <a:ln w="897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6814183060840815E-2"/>
                  <c:y val="-9.8372243804811799E-3"/>
                </c:manualLayout>
              </c:layout>
              <c:spPr>
                <a:noFill/>
                <a:ln w="17947">
                  <a:noFill/>
                </a:ln>
              </c:spPr>
              <c:txPr>
                <a:bodyPr/>
                <a:lstStyle/>
                <a:p>
                  <a:pPr>
                    <a:defRPr sz="1837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426-476A-A341-8FCDA925E5AA}"/>
                </c:ext>
              </c:extLst>
            </c:dLbl>
            <c:spPr>
              <a:noFill/>
              <a:ln w="1794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37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Sheet1!$B$13:$B$13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6426-476A-A341-8FCDA925E5AA}"/>
            </c:ext>
          </c:extLst>
        </c:ser>
        <c:ser>
          <c:idx val="11"/>
          <c:order val="12"/>
          <c:tx>
            <c:strRef>
              <c:f>Sheet1!$A$14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00FFFF"/>
            </a:solidFill>
            <a:ln w="897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4168182305465358E-2"/>
                  <c:y val="1.800835449689786E-3"/>
                </c:manualLayout>
              </c:layout>
              <c:spPr>
                <a:noFill/>
                <a:ln w="17947">
                  <a:noFill/>
                </a:ln>
              </c:spPr>
              <c:txPr>
                <a:bodyPr/>
                <a:lstStyle/>
                <a:p>
                  <a:pPr>
                    <a:defRPr sz="1837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6426-476A-A341-8FCDA925E5AA}"/>
                </c:ext>
              </c:extLst>
            </c:dLbl>
            <c:spPr>
              <a:noFill/>
              <a:ln w="1794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37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Sheet1!$B$14:$B$14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6426-476A-A341-8FCDA925E5AA}"/>
            </c:ext>
          </c:extLst>
        </c:ser>
        <c:ser>
          <c:idx val="13"/>
          <c:order val="13"/>
          <c:tx>
            <c:strRef>
              <c:f>Sheet1!$A$15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800000"/>
            </a:solidFill>
            <a:ln w="897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6351698740944896E-2"/>
                  <c:y val="-1.3351409572702755E-3"/>
                </c:manualLayout>
              </c:layout>
              <c:spPr>
                <a:noFill/>
                <a:ln w="17947">
                  <a:noFill/>
                </a:ln>
              </c:spPr>
              <c:txPr>
                <a:bodyPr/>
                <a:lstStyle/>
                <a:p>
                  <a:pPr>
                    <a:defRPr sz="1837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6426-476A-A341-8FCDA925E5AA}"/>
                </c:ext>
              </c:extLst>
            </c:dLbl>
            <c:spPr>
              <a:noFill/>
              <a:ln w="1794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37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Sheet1!$B$15:$B$15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6426-476A-A341-8FCDA925E5AA}"/>
            </c:ext>
          </c:extLst>
        </c:ser>
        <c:ser>
          <c:idx val="14"/>
          <c:order val="14"/>
          <c:tx>
            <c:strRef>
              <c:f>Sheet1!$A$16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008080"/>
            </a:solidFill>
            <a:ln w="897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7500941005217716E-2"/>
                  <c:y val="2.5348906022089057E-3"/>
                </c:manualLayout>
              </c:layout>
              <c:spPr>
                <a:noFill/>
                <a:ln w="17947">
                  <a:noFill/>
                </a:ln>
              </c:spPr>
              <c:txPr>
                <a:bodyPr/>
                <a:lstStyle/>
                <a:p>
                  <a:pPr>
                    <a:defRPr sz="1837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6426-476A-A341-8FCDA925E5AA}"/>
                </c:ext>
              </c:extLst>
            </c:dLbl>
            <c:spPr>
              <a:noFill/>
              <a:ln w="1794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37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Sheet1!$B$16:$B$16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6426-476A-A341-8FCDA925E5AA}"/>
            </c:ext>
          </c:extLst>
        </c:ser>
        <c:ser>
          <c:idx val="15"/>
          <c:order val="15"/>
          <c:tx>
            <c:strRef>
              <c:f>Sheet1!$A$17</c:f>
              <c:strCache>
                <c:ptCount val="1"/>
                <c:pt idx="0">
                  <c:v>12 мес. 2021</c:v>
                </c:pt>
              </c:strCache>
            </c:strRef>
          </c:tx>
          <c:spPr>
            <a:solidFill>
              <a:srgbClr val="0000FF"/>
            </a:solidFill>
            <a:ln w="897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2445426289138926E-2"/>
                  <c:y val="4.2298058564461671E-3"/>
                </c:manualLayout>
              </c:layout>
              <c:spPr>
                <a:noFill/>
                <a:ln w="17947">
                  <a:noFill/>
                </a:ln>
              </c:spPr>
              <c:txPr>
                <a:bodyPr/>
                <a:lstStyle/>
                <a:p>
                  <a:pPr>
                    <a:defRPr sz="1837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6426-476A-A341-8FCDA925E5AA}"/>
                </c:ext>
              </c:extLst>
            </c:dLbl>
            <c:spPr>
              <a:noFill/>
              <a:ln w="1794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37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Sheet1!$B$17:$B$17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6426-476A-A341-8FCDA925E5AA}"/>
            </c:ext>
          </c:extLst>
        </c:ser>
        <c:ser>
          <c:idx val="16"/>
          <c:order val="16"/>
          <c:tx>
            <c:strRef>
              <c:f>Sheet1!$A$18</c:f>
              <c:strCache>
                <c:ptCount val="1"/>
                <c:pt idx="0">
                  <c:v>12 мес. 2022</c:v>
                </c:pt>
              </c:strCache>
            </c:strRef>
          </c:tx>
          <c:spPr>
            <a:solidFill>
              <a:srgbClr val="00CCFF"/>
            </a:solidFill>
            <a:ln w="897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0833551697155404E-2"/>
                  <c:y val="1.3204053988306041E-3"/>
                </c:manualLayout>
              </c:layout>
              <c:spPr>
                <a:noFill/>
                <a:ln w="17947">
                  <a:noFill/>
                </a:ln>
              </c:spPr>
              <c:txPr>
                <a:bodyPr/>
                <a:lstStyle/>
                <a:p>
                  <a:pPr>
                    <a:defRPr sz="1837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6426-476A-A341-8FCDA925E5AA}"/>
                </c:ext>
              </c:extLst>
            </c:dLbl>
            <c:spPr>
              <a:noFill/>
              <a:ln w="1794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37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Sheet1!$B$18:$B$18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6426-476A-A341-8FCDA925E5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998273279"/>
        <c:axId val="1"/>
        <c:axId val="0"/>
      </c:bar3DChart>
      <c:catAx>
        <c:axId val="998273279"/>
        <c:scaling>
          <c:orientation val="minMax"/>
        </c:scaling>
        <c:delete val="0"/>
        <c:axPos val="b"/>
        <c:majorGridlines>
          <c:spPr>
            <a:ln w="2243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one"/>
        <c:spPr>
          <a:ln w="2243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6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2243">
              <a:solidFill>
                <a:srgbClr val="000000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224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724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998273279"/>
        <c:crosses val="autoZero"/>
        <c:crossBetween val="between"/>
      </c:valAx>
      <c:spPr>
        <a:noFill/>
        <a:ln w="17947">
          <a:noFill/>
        </a:ln>
      </c:spPr>
    </c:plotArea>
    <c:legend>
      <c:legendPos val="b"/>
      <c:overlay val="0"/>
      <c:spPr>
        <a:noFill/>
        <a:ln w="2243">
          <a:solidFill>
            <a:srgbClr val="000000"/>
          </a:solidFill>
          <a:prstDash val="solid"/>
        </a:ln>
      </c:spPr>
      <c:txPr>
        <a:bodyPr/>
        <a:lstStyle/>
        <a:p>
          <a:pPr>
            <a:defRPr sz="1039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>
      <a:noFill/>
    </a:ln>
  </c:spPr>
  <c:txPr>
    <a:bodyPr/>
    <a:lstStyle/>
    <a:p>
      <a:pPr>
        <a:defRPr sz="1837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2"/>
      <c:hPercent val="59"/>
      <c:rotY val="31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202688728024819"/>
          <c:y val="3.3898305084745762E-3"/>
          <c:w val="0.81385729058945189"/>
          <c:h val="0.79322033898305089"/>
        </c:manualLayout>
      </c:layout>
      <c:bar3D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rgbClr val="993366"/>
            </a:solidFill>
            <a:ln w="897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2.0170801018293782E-2"/>
                  <c:y val="-3.0470086034797383E-3"/>
                </c:manualLayout>
              </c:layout>
              <c:spPr>
                <a:noFill/>
                <a:ln w="17952">
                  <a:noFill/>
                </a:ln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CE5-4CC7-9BF2-700B697AF2FF}"/>
                </c:ext>
              </c:extLst>
            </c:dLbl>
            <c:spPr>
              <a:noFill/>
              <a:ln w="179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Sheet1!$B$2:$B$2</c:f>
              <c:numCache>
                <c:formatCode>#,##0</c:formatCode>
                <c:ptCount val="1"/>
                <c:pt idx="0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E5-4CC7-9BF2-700B697AF2FF}"/>
            </c:ext>
          </c:extLst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FFFFCC"/>
            </a:solidFill>
            <a:ln w="897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6.8730889466662171E-3"/>
                  <c:y val="0.11721832534469345"/>
                </c:manualLayout>
              </c:layout>
              <c:spPr>
                <a:noFill/>
                <a:ln w="17952">
                  <a:noFill/>
                </a:ln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CE5-4CC7-9BF2-700B697AF2FF}"/>
                </c:ext>
              </c:extLst>
            </c:dLbl>
            <c:spPr>
              <a:noFill/>
              <a:ln w="179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Sheet1!$B$3:$B$3</c:f>
              <c:numCache>
                <c:formatCode>#,##0</c:formatCode>
                <c:ptCount val="1"/>
                <c:pt idx="0">
                  <c:v>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CE5-4CC7-9BF2-700B697AF2FF}"/>
            </c:ext>
          </c:extLst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33CCCC"/>
            </a:solidFill>
            <a:ln w="17952">
              <a:noFill/>
            </a:ln>
          </c:spPr>
          <c:invertIfNegative val="0"/>
          <c:dLbls>
            <c:dLbl>
              <c:idx val="0"/>
              <c:layout>
                <c:manualLayout>
                  <c:x val="-3.928812343049759E-3"/>
                  <c:y val="0.11057682495980864"/>
                </c:manualLayout>
              </c:layout>
              <c:spPr>
                <a:noFill/>
                <a:ln w="17952">
                  <a:noFill/>
                </a:ln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CE5-4CC7-9BF2-700B697AF2FF}"/>
                </c:ext>
              </c:extLst>
            </c:dLbl>
            <c:spPr>
              <a:noFill/>
              <a:ln w="179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Sheet1!$B$4:$B$4</c:f>
              <c:numCache>
                <c:formatCode>#,##0</c:formatCode>
                <c:ptCount val="1"/>
                <c:pt idx="0">
                  <c:v>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CE5-4CC7-9BF2-700B697AF2FF}"/>
            </c:ext>
          </c:extLst>
        </c:ser>
        <c:ser>
          <c:idx val="5"/>
          <c:order val="3"/>
          <c:tx>
            <c:strRef>
              <c:f>Sheet1!$A$6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FF8080"/>
            </a:solidFill>
            <a:ln w="897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3.0529360740319533E-3"/>
                  <c:y val="-4.1614245141639583E-2"/>
                </c:manualLayout>
              </c:layout>
              <c:spPr>
                <a:noFill/>
                <a:ln w="17952">
                  <a:noFill/>
                </a:ln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CE5-4CC7-9BF2-700B697AF2FF}"/>
                </c:ext>
              </c:extLst>
            </c:dLbl>
            <c:spPr>
              <a:noFill/>
              <a:ln w="179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Sheet1!$B$6:$B$6</c:f>
              <c:numCache>
                <c:formatCode>General</c:formatCode>
                <c:ptCount val="1"/>
                <c:pt idx="0">
                  <c:v>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CE5-4CC7-9BF2-700B697AF2FF}"/>
            </c:ext>
          </c:extLst>
        </c:ser>
        <c:ser>
          <c:idx val="7"/>
          <c:order val="4"/>
          <c:tx>
            <c:strRef>
              <c:f>Sheet1!$A$7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CCCCFF"/>
            </a:solidFill>
            <a:ln w="897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3.2111859684060828E-3"/>
                  <c:y val="0.18942982949917059"/>
                </c:manualLayout>
              </c:layout>
              <c:spPr>
                <a:noFill/>
                <a:ln w="17952">
                  <a:noFill/>
                </a:ln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CE5-4CC7-9BF2-700B697AF2FF}"/>
                </c:ext>
              </c:extLst>
            </c:dLbl>
            <c:spPr>
              <a:noFill/>
              <a:ln w="179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Sheet1!$B$7:$B$7</c:f>
              <c:numCache>
                <c:formatCode>General</c:formatCode>
                <c:ptCount val="1"/>
                <c:pt idx="0">
                  <c:v>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CE5-4CC7-9BF2-700B697AF2FF}"/>
            </c:ext>
          </c:extLst>
        </c:ser>
        <c:ser>
          <c:idx val="9"/>
          <c:order val="5"/>
          <c:tx>
            <c:strRef>
              <c:f>Sheet1!$A$8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FF00FF"/>
            </a:solidFill>
            <a:ln w="897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6.8758415552921948E-4"/>
                  <c:y val="0.17764120334508285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600"/>
                      <a:t>217</a:t>
                    </a:r>
                  </a:p>
                </c:rich>
              </c:tx>
              <c:spPr>
                <a:noFill/>
                <a:ln w="17952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2CE5-4CC7-9BF2-700B697AF2FF}"/>
                </c:ext>
              </c:extLst>
            </c:dLbl>
            <c:spPr>
              <a:noFill/>
              <a:ln w="179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Sheet1!$B$8:$B$8</c:f>
              <c:numCache>
                <c:formatCode>General</c:formatCode>
                <c:ptCount val="1"/>
                <c:pt idx="0">
                  <c:v>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CE5-4CC7-9BF2-700B697AF2FF}"/>
            </c:ext>
          </c:extLst>
        </c:ser>
        <c:ser>
          <c:idx val="11"/>
          <c:order val="6"/>
          <c:tx>
            <c:strRef>
              <c:f>Sheet1!$A$10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00FFFF"/>
            </a:solidFill>
            <a:ln w="897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5.0479190223684522E-4"/>
                  <c:y val="0.19188791827169868"/>
                </c:manualLayout>
              </c:layout>
              <c:spPr>
                <a:noFill/>
                <a:ln w="17952">
                  <a:noFill/>
                </a:ln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CE5-4CC7-9BF2-700B697AF2FF}"/>
                </c:ext>
              </c:extLst>
            </c:dLbl>
            <c:spPr>
              <a:noFill/>
              <a:ln w="179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Sheet1!$B$10:$B$10</c:f>
              <c:numCache>
                <c:formatCode>General</c:formatCode>
                <c:ptCount val="1"/>
                <c:pt idx="0">
                  <c:v>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2CE5-4CC7-9BF2-700B697AF2FF}"/>
            </c:ext>
          </c:extLst>
        </c:ser>
        <c:ser>
          <c:idx val="12"/>
          <c:order val="7"/>
          <c:tx>
            <c:strRef>
              <c:f>Sheet1!$A$11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800080"/>
            </a:solidFill>
            <a:ln w="897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5313332543958319E-2"/>
                  <c:y val="-2.391082719015742E-2"/>
                </c:manualLayout>
              </c:layout>
              <c:spPr>
                <a:noFill/>
                <a:ln w="17952">
                  <a:noFill/>
                </a:ln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CE5-4CC7-9BF2-700B697AF2FF}"/>
                </c:ext>
              </c:extLst>
            </c:dLbl>
            <c:spPr>
              <a:noFill/>
              <a:ln w="179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Sheet1!$B$11:$B$11</c:f>
              <c:numCache>
                <c:formatCode>General</c:formatCode>
                <c:ptCount val="1"/>
                <c:pt idx="0">
                  <c:v>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2CE5-4CC7-9BF2-700B697AF2FF}"/>
            </c:ext>
          </c:extLst>
        </c:ser>
        <c:ser>
          <c:idx val="6"/>
          <c:order val="8"/>
          <c:tx>
            <c:strRef>
              <c:f>Sheet1!$A$12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066CC"/>
            </a:solidFill>
            <a:ln w="897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0967179182882498E-3"/>
                  <c:y val="0.13677789152332598"/>
                </c:manualLayout>
              </c:layout>
              <c:spPr>
                <a:noFill/>
                <a:ln w="17952">
                  <a:noFill/>
                </a:ln>
              </c:spPr>
              <c:txPr>
                <a:bodyPr/>
                <a:lstStyle/>
                <a:p>
                  <a:pPr>
                    <a:defRPr sz="1838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CE5-4CC7-9BF2-700B697AF2FF}"/>
                </c:ext>
              </c:extLst>
            </c:dLbl>
            <c:spPr>
              <a:noFill/>
              <a:ln w="179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38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Sheet1!$B$12:$B$12</c:f>
              <c:numCache>
                <c:formatCode>General</c:formatCode>
                <c:ptCount val="1"/>
                <c:pt idx="0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2CE5-4CC7-9BF2-700B697AF2FF}"/>
            </c:ext>
          </c:extLst>
        </c:ser>
        <c:ser>
          <c:idx val="0"/>
          <c:order val="9"/>
          <c:tx>
            <c:strRef>
              <c:f>Sheet1!$A$13</c:f>
              <c:strCache>
                <c:ptCount val="1"/>
                <c:pt idx="0">
                  <c:v> 2016г.</c:v>
                </c:pt>
              </c:strCache>
            </c:strRef>
          </c:tx>
          <c:spPr>
            <a:solidFill>
              <a:srgbClr val="9999FF"/>
            </a:solidFill>
            <a:ln w="897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982574827210438E-2"/>
                  <c:y val="-3.0057083611576219E-2"/>
                </c:manualLayout>
              </c:layout>
              <c:spPr>
                <a:noFill/>
                <a:ln w="17952">
                  <a:noFill/>
                </a:ln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CE5-4CC7-9BF2-700B697AF2FF}"/>
                </c:ext>
              </c:extLst>
            </c:dLbl>
            <c:spPr>
              <a:noFill/>
              <a:ln w="179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Sheet1!$B$13:$B$13</c:f>
              <c:numCache>
                <c:formatCode>General</c:formatCode>
                <c:ptCount val="1"/>
                <c:pt idx="0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2CE5-4CC7-9BF2-700B697AF2FF}"/>
            </c:ext>
          </c:extLst>
        </c:ser>
        <c:ser>
          <c:idx val="8"/>
          <c:order val="10"/>
          <c:tx>
            <c:strRef>
              <c:f>Sheet1!$A$14</c:f>
              <c:strCache>
                <c:ptCount val="1"/>
                <c:pt idx="0">
                  <c:v> 2017г.</c:v>
                </c:pt>
              </c:strCache>
            </c:strRef>
          </c:tx>
          <c:spPr>
            <a:solidFill>
              <a:srgbClr val="000080"/>
            </a:solidFill>
            <a:ln w="897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5530993724162565E-2"/>
                  <c:y val="-1.72003671374934E-2"/>
                </c:manualLayout>
              </c:layout>
              <c:spPr>
                <a:noFill/>
                <a:ln w="17952">
                  <a:noFill/>
                </a:ln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CE5-4CC7-9BF2-700B697AF2FF}"/>
                </c:ext>
              </c:extLst>
            </c:dLbl>
            <c:spPr>
              <a:noFill/>
              <a:ln w="179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Sheet1!$B$14:$B$14</c:f>
              <c:numCache>
                <c:formatCode>General</c:formatCode>
                <c:ptCount val="1"/>
                <c:pt idx="0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2CE5-4CC7-9BF2-700B697AF2FF}"/>
            </c:ext>
          </c:extLst>
        </c:ser>
        <c:ser>
          <c:idx val="13"/>
          <c:order val="11"/>
          <c:tx>
            <c:strRef>
              <c:f>Sheet1!$A$15</c:f>
              <c:strCache>
                <c:ptCount val="1"/>
                <c:pt idx="0">
                  <c:v>2018 г.</c:v>
                </c:pt>
              </c:strCache>
            </c:strRef>
          </c:tx>
          <c:spPr>
            <a:solidFill>
              <a:srgbClr val="800000"/>
            </a:solidFill>
            <a:ln w="897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0543374646747945E-2"/>
                  <c:y val="-3.1049393305997985E-2"/>
                </c:manualLayout>
              </c:layout>
              <c:spPr>
                <a:noFill/>
                <a:ln w="17952">
                  <a:noFill/>
                </a:ln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CE5-4CC7-9BF2-700B697AF2FF}"/>
                </c:ext>
              </c:extLst>
            </c:dLbl>
            <c:spPr>
              <a:noFill/>
              <a:ln w="179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Sheet1!$B$15:$B$15</c:f>
              <c:numCache>
                <c:formatCode>General</c:formatCode>
                <c:ptCount val="1"/>
                <c:pt idx="0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2CE5-4CC7-9BF2-700B697AF2FF}"/>
            </c:ext>
          </c:extLst>
        </c:ser>
        <c:ser>
          <c:idx val="14"/>
          <c:order val="12"/>
          <c:tx>
            <c:strRef>
              <c:f>Sheet1!$A$16</c:f>
              <c:strCache>
                <c:ptCount val="1"/>
                <c:pt idx="0">
                  <c:v>2019г.</c:v>
                </c:pt>
              </c:strCache>
            </c:strRef>
          </c:tx>
          <c:spPr>
            <a:solidFill>
              <a:srgbClr val="008080"/>
            </a:solidFill>
            <a:ln w="897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9009736955062584E-2"/>
                  <c:y val="-2.5613344763378398E-2"/>
                </c:manualLayout>
              </c:layout>
              <c:spPr>
                <a:noFill/>
                <a:ln w="17952">
                  <a:noFill/>
                </a:ln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2CE5-4CC7-9BF2-700B697AF2FF}"/>
                </c:ext>
              </c:extLst>
            </c:dLbl>
            <c:spPr>
              <a:noFill/>
              <a:ln w="179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Sheet1!$B$16:$B$16</c:f>
              <c:numCache>
                <c:formatCode>General</c:formatCode>
                <c:ptCount val="1"/>
                <c:pt idx="0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2CE5-4CC7-9BF2-700B697AF2FF}"/>
            </c:ext>
          </c:extLst>
        </c:ser>
        <c:ser>
          <c:idx val="15"/>
          <c:order val="13"/>
          <c:tx>
            <c:strRef>
              <c:f>Sheet1!$A$17</c:f>
              <c:strCache>
                <c:ptCount val="1"/>
                <c:pt idx="0">
                  <c:v>2020г.</c:v>
                </c:pt>
              </c:strCache>
            </c:strRef>
          </c:tx>
          <c:spPr>
            <a:solidFill>
              <a:srgbClr val="0000FF"/>
            </a:solidFill>
            <a:ln w="897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6090370204431945E-2"/>
                  <c:y val="-1.5154149103348336E-2"/>
                </c:manualLayout>
              </c:layout>
              <c:spPr>
                <a:noFill/>
                <a:ln w="17952">
                  <a:noFill/>
                </a:ln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2CE5-4CC7-9BF2-700B697AF2FF}"/>
                </c:ext>
              </c:extLst>
            </c:dLbl>
            <c:spPr>
              <a:noFill/>
              <a:ln w="179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Sheet1!$B$17:$B$17</c:f>
              <c:numCache>
                <c:formatCode>General</c:formatCode>
                <c:ptCount val="1"/>
                <c:pt idx="0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2CE5-4CC7-9BF2-700B697AF2FF}"/>
            </c:ext>
          </c:extLst>
        </c:ser>
        <c:ser>
          <c:idx val="16"/>
          <c:order val="14"/>
          <c:tx>
            <c:strRef>
              <c:f>Sheet1!$A$18</c:f>
              <c:strCache>
                <c:ptCount val="1"/>
                <c:pt idx="0">
                  <c:v> 2021г.</c:v>
                </c:pt>
              </c:strCache>
            </c:strRef>
          </c:tx>
          <c:spPr>
            <a:solidFill>
              <a:srgbClr val="00CCFF"/>
            </a:solidFill>
            <a:ln w="897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7264522168631955E-2"/>
                  <c:y val="-2.9552158206869572E-2"/>
                </c:manualLayout>
              </c:layout>
              <c:spPr>
                <a:noFill/>
                <a:ln w="17952">
                  <a:noFill/>
                </a:ln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2CE5-4CC7-9BF2-700B697AF2FF}"/>
                </c:ext>
              </c:extLst>
            </c:dLbl>
            <c:spPr>
              <a:noFill/>
              <a:ln w="179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Sheet1!$B$18:$B$18</c:f>
              <c:numCache>
                <c:formatCode>General</c:formatCode>
                <c:ptCount val="1"/>
                <c:pt idx="0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2CE5-4CC7-9BF2-700B697AF2FF}"/>
            </c:ext>
          </c:extLst>
        </c:ser>
        <c:ser>
          <c:idx val="17"/>
          <c:order val="15"/>
          <c:tx>
            <c:strRef>
              <c:f>Sheet1!$A$19</c:f>
              <c:strCache>
                <c:ptCount val="1"/>
                <c:pt idx="0">
                  <c:v>12 мес. 2021г.</c:v>
                </c:pt>
              </c:strCache>
            </c:strRef>
          </c:tx>
          <c:spPr>
            <a:solidFill>
              <a:srgbClr val="CCFFFF"/>
            </a:solidFill>
            <a:ln w="897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50380199474739E-2"/>
                  <c:y val="-1.9382666681445893E-2"/>
                </c:manualLayout>
              </c:layout>
              <c:spPr>
                <a:noFill/>
                <a:ln w="17952">
                  <a:noFill/>
                </a:ln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2CE5-4CC7-9BF2-700B697AF2FF}"/>
                </c:ext>
              </c:extLst>
            </c:dLbl>
            <c:spPr>
              <a:noFill/>
              <a:ln w="179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Sheet1!$B$19:$B$19</c:f>
              <c:numCache>
                <c:formatCode>General</c:formatCode>
                <c:ptCount val="1"/>
                <c:pt idx="0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2CE5-4CC7-9BF2-700B697AF2FF}"/>
            </c:ext>
          </c:extLst>
        </c:ser>
        <c:ser>
          <c:idx val="18"/>
          <c:order val="16"/>
          <c:tx>
            <c:strRef>
              <c:f>Sheet1!$A$20</c:f>
              <c:strCache>
                <c:ptCount val="1"/>
                <c:pt idx="0">
                  <c:v>12 мес. 2022г.</c:v>
                </c:pt>
              </c:strCache>
            </c:strRef>
          </c:tx>
          <c:spPr>
            <a:solidFill>
              <a:srgbClr val="CCFFCC"/>
            </a:solidFill>
            <a:ln w="897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9.3678776022207977E-3"/>
                  <c:y val="-2.1090964806160864E-2"/>
                </c:manualLayout>
              </c:layout>
              <c:spPr>
                <a:noFill/>
                <a:ln w="17952">
                  <a:noFill/>
                </a:ln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2CE5-4CC7-9BF2-700B697AF2FF}"/>
                </c:ext>
              </c:extLst>
            </c:dLbl>
            <c:spPr>
              <a:noFill/>
              <a:ln w="1795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Sheet1!$B$20:$B$20</c:f>
              <c:numCache>
                <c:formatCode>General</c:formatCode>
                <c:ptCount val="1"/>
                <c:pt idx="0">
                  <c:v>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2CE5-4CC7-9BF2-700B697AF2F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1936683183"/>
        <c:axId val="1"/>
        <c:axId val="0"/>
      </c:bar3DChart>
      <c:catAx>
        <c:axId val="1936683183"/>
        <c:scaling>
          <c:orientation val="minMax"/>
        </c:scaling>
        <c:delete val="0"/>
        <c:axPos val="b"/>
        <c:majorGridlines>
          <c:spPr>
            <a:ln w="2244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one"/>
        <c:spPr>
          <a:ln w="2244">
            <a:solidFill>
              <a:srgbClr val="000000"/>
            </a:solidFill>
            <a:prstDash val="solid"/>
          </a:ln>
        </c:spPr>
        <c:crossAx val="1"/>
        <c:crosses val="autoZero"/>
        <c:auto val="1"/>
        <c:lblAlgn val="ctr"/>
        <c:lblOffset val="100"/>
        <c:tickLblSkip val="1"/>
        <c:tickMarkSkip val="6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2244">
              <a:solidFill>
                <a:srgbClr val="000000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224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724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936683183"/>
        <c:crosses val="autoZero"/>
        <c:crossBetween val="between"/>
      </c:valAx>
      <c:spPr>
        <a:noFill/>
        <a:ln w="17952">
          <a:noFill/>
        </a:ln>
      </c:spPr>
    </c:plotArea>
    <c:legend>
      <c:legendPos val="b"/>
      <c:overlay val="0"/>
      <c:spPr>
        <a:noFill/>
        <a:ln w="2244">
          <a:solidFill>
            <a:srgbClr val="000000"/>
          </a:solidFill>
          <a:prstDash val="solid"/>
        </a:ln>
      </c:spPr>
      <c:txPr>
        <a:bodyPr/>
        <a:lstStyle/>
        <a:p>
          <a:pPr>
            <a:defRPr sz="1039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>
      <a:noFill/>
    </a:ln>
  </c:spPr>
  <c:txPr>
    <a:bodyPr/>
    <a:lstStyle/>
    <a:p>
      <a:pPr>
        <a:defRPr sz="1838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0.346</cdr:x>
      <cdr:y>0.275</cdr:y>
    </cdr:from>
    <cdr:to>
      <cdr:x>0.40175</cdr:x>
      <cdr:y>0.348</cdr:y>
    </cdr:to>
    <cdr:sp macro="" textlink="">
      <cdr:nvSpPr>
        <cdr:cNvPr id="1025" name="Text Box 1">
          <a:extLst xmlns:a="http://schemas.openxmlformats.org/drawingml/2006/main">
            <a:ext uri="{FF2B5EF4-FFF2-40B4-BE49-F238E27FC236}">
              <a16:creationId xmlns:a16="http://schemas.microsoft.com/office/drawing/2014/main" id="{81E16052-AE25-EB2E-BBD1-7BFC2BA4F15E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37714" y="1200874"/>
          <a:ext cx="376670" cy="31877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54864" tIns="41148" rIns="54864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2500" b="1" i="0" u="none" strike="noStrike" baseline="0" dirty="0">
              <a:solidFill>
                <a:srgbClr val="000000"/>
              </a:solidFill>
              <a:latin typeface="Arial Cyr"/>
              <a:cs typeface="Arial Cyr"/>
            </a:rPr>
            <a:t>27</a:t>
          </a:r>
        </a:p>
      </cdr:txBody>
    </cdr:sp>
  </cdr:relSizeAnchor>
  <cdr:relSizeAnchor xmlns:cdr="http://schemas.openxmlformats.org/drawingml/2006/chartDrawing">
    <cdr:from>
      <cdr:x>0.504</cdr:x>
      <cdr:y>0.49525</cdr:y>
    </cdr:from>
    <cdr:to>
      <cdr:x>0.50825</cdr:x>
      <cdr:y>0.52575</cdr:y>
    </cdr:to>
    <cdr:sp macro="" textlink="">
      <cdr:nvSpPr>
        <cdr:cNvPr id="1026" name="Text Box 2">
          <a:extLst xmlns:a="http://schemas.openxmlformats.org/drawingml/2006/main">
            <a:ext uri="{FF2B5EF4-FFF2-40B4-BE49-F238E27FC236}">
              <a16:creationId xmlns:a16="http://schemas.microsoft.com/office/drawing/2014/main" id="{3CCB324B-DFC1-C755-C650-3B580CE35025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642180" y="2783181"/>
          <a:ext cx="39146" cy="17140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wrap="none" lIns="18288" tIns="0" rIns="0" bIns="0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15FB2C-D0D5-49A9-98F1-925E2C0F6A9D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C812A-DEDA-4792-8F26-E53EDDBE7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830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0E0C3338-35DC-6E4E-B3A1-125A688526A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450388"/>
            <a:ext cx="29718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10190A1B-7C87-4BDC-A903-10296814F413}" type="slidenum">
              <a:rPr lang="en-US" altLang="ru-RU" sz="1200" b="0"/>
              <a:pPr algn="r"/>
              <a:t>11</a:t>
            </a:fld>
            <a:endParaRPr lang="en-US" altLang="ru-RU" sz="1200" b="0"/>
          </a:p>
        </p:txBody>
      </p:sp>
      <p:sp>
        <p:nvSpPr>
          <p:cNvPr id="32771" name="Rectangle 7">
            <a:extLst>
              <a:ext uri="{FF2B5EF4-FFF2-40B4-BE49-F238E27FC236}">
                <a16:creationId xmlns:a16="http://schemas.microsoft.com/office/drawing/2014/main" id="{E5D7BA13-08AA-0649-30F9-612608E3A90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448800"/>
            <a:ext cx="29718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47E4ACBE-502E-4DF9-8F41-B4CF828FA32C}" type="slidenum">
              <a:rPr lang="ru-RU" altLang="ru-RU" sz="1200" b="0"/>
              <a:pPr algn="r" eaLnBrk="1" hangingPunct="1"/>
              <a:t>11</a:t>
            </a:fld>
            <a:endParaRPr lang="ru-RU" altLang="ru-RU" sz="1200" b="0"/>
          </a:p>
        </p:txBody>
      </p:sp>
      <p:sp>
        <p:nvSpPr>
          <p:cNvPr id="32772" name="Rectangle 7">
            <a:extLst>
              <a:ext uri="{FF2B5EF4-FFF2-40B4-BE49-F238E27FC236}">
                <a16:creationId xmlns:a16="http://schemas.microsoft.com/office/drawing/2014/main" id="{DD80F967-42EA-4140-97BA-9D249450E0C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450388"/>
            <a:ext cx="29718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79E294EB-9305-4C33-86D9-20CE3D015677}" type="slidenum">
              <a:rPr lang="en-US" altLang="ru-RU" sz="1200" b="0">
                <a:ea typeface="Arial Unicode MS" pitchFamily="34" charset="-128"/>
              </a:rPr>
              <a:pPr algn="r"/>
              <a:t>11</a:t>
            </a:fld>
            <a:endParaRPr lang="en-US" altLang="ru-RU" sz="1200" b="0">
              <a:ea typeface="Arial Unicode MS" pitchFamily="34" charset="-128"/>
            </a:endParaRPr>
          </a:p>
        </p:txBody>
      </p:sp>
      <p:sp>
        <p:nvSpPr>
          <p:cNvPr id="32773" name="Rectangle 7">
            <a:extLst>
              <a:ext uri="{FF2B5EF4-FFF2-40B4-BE49-F238E27FC236}">
                <a16:creationId xmlns:a16="http://schemas.microsoft.com/office/drawing/2014/main" id="{B418213E-EDC6-4220-4D2B-E4E7D8FB35C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448800"/>
            <a:ext cx="29718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CAEE485-2F5A-4328-8580-908FB2D8FBDE}" type="slidenum">
              <a:rPr lang="ru-RU" altLang="ru-RU" sz="1200" b="0">
                <a:latin typeface="Arial Unicode MS" pitchFamily="34" charset="-128"/>
                <a:ea typeface="Arial Unicode MS" pitchFamily="34" charset="-128"/>
              </a:rPr>
              <a:pPr algn="r" eaLnBrk="1" hangingPunct="1"/>
              <a:t>11</a:t>
            </a:fld>
            <a:endParaRPr lang="ru-RU" altLang="ru-RU" sz="1200" b="0">
              <a:latin typeface="Arial Unicode MS" pitchFamily="34" charset="-128"/>
              <a:ea typeface="Arial Unicode MS" pitchFamily="34" charset="-128"/>
            </a:endParaRPr>
          </a:p>
        </p:txBody>
      </p:sp>
      <p:sp>
        <p:nvSpPr>
          <p:cNvPr id="32774" name="Rectangle 2">
            <a:extLst>
              <a:ext uri="{FF2B5EF4-FFF2-40B4-BE49-F238E27FC236}">
                <a16:creationId xmlns:a16="http://schemas.microsoft.com/office/drawing/2014/main" id="{25362509-209D-FADC-0C5C-59C22D309A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5" name="Rectangle 3">
            <a:extLst>
              <a:ext uri="{FF2B5EF4-FFF2-40B4-BE49-F238E27FC236}">
                <a16:creationId xmlns:a16="http://schemas.microsoft.com/office/drawing/2014/main" id="{2E87117C-6BD4-ED14-DEDF-22D8C173B4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91" y="945000"/>
            <a:ext cx="8514009" cy="3078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E65D08B-79C9-485D-A876-9F63BA201D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D7F194B-4125-45EA-9042-E9682F3378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D9F456D-96F7-432C-BDF2-58A8B055AD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50307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pos="5567" userDrawn="1">
          <p15:clr>
            <a:srgbClr val="FBAE40"/>
          </p15:clr>
        </p15:guide>
        <p15:guide id="3" orient="horz" pos="599" userDrawn="1">
          <p15:clr>
            <a:srgbClr val="FBAE40"/>
          </p15:clr>
        </p15:guide>
        <p15:guide id="4" orient="horz" pos="2539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 &amp;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100" y="270000"/>
            <a:ext cx="8514009" cy="51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5100" y="945000"/>
            <a:ext cx="4050000" cy="486000"/>
          </a:xfrm>
        </p:spPr>
        <p:txBody>
          <a:bodyPr/>
          <a:lstStyle>
            <a:lvl1pPr marL="563" indent="0">
              <a:buNone/>
              <a:defRPr sz="1400" b="1">
                <a:solidFill>
                  <a:schemeClr val="tx2"/>
                </a:solidFill>
              </a:defRPr>
            </a:lvl1pPr>
            <a:lvl2pPr marL="201403" indent="0">
              <a:buNone/>
              <a:defRPr sz="1050"/>
            </a:lvl2pPr>
            <a:lvl3pPr>
              <a:defRPr sz="825"/>
            </a:lvl3pPr>
            <a:lvl4pPr>
              <a:defRPr sz="825"/>
            </a:lvl4pPr>
            <a:lvl5pPr>
              <a:defRPr sz="825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A6E24D0-F3C2-452A-832E-2C6DED5EB0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5101" y="1539000"/>
            <a:ext cx="4049687" cy="2916000"/>
          </a:xfrm>
        </p:spPr>
        <p:txBody>
          <a:bodyPr/>
          <a:lstStyle>
            <a:lvl1pPr marL="563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63C149B-0AE5-4517-8928-C3556769A76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770000" y="945000"/>
            <a:ext cx="4050000" cy="486000"/>
          </a:xfrm>
        </p:spPr>
        <p:txBody>
          <a:bodyPr/>
          <a:lstStyle>
            <a:lvl1pPr marL="563" indent="0">
              <a:buNone/>
              <a:defRPr sz="1400" b="1">
                <a:solidFill>
                  <a:schemeClr val="tx2"/>
                </a:solidFill>
              </a:defRPr>
            </a:lvl1pPr>
            <a:lvl2pPr marL="201403" indent="0">
              <a:buNone/>
              <a:defRPr sz="1050"/>
            </a:lvl2pPr>
            <a:lvl3pPr>
              <a:defRPr sz="825"/>
            </a:lvl3pPr>
            <a:lvl4pPr>
              <a:defRPr sz="825"/>
            </a:lvl4pPr>
            <a:lvl5pPr>
              <a:defRPr sz="825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686F52B1-FDE3-4E14-9986-D219BFDBF5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70314" y="1539000"/>
            <a:ext cx="4049687" cy="2916000"/>
          </a:xfrm>
        </p:spPr>
        <p:txBody>
          <a:bodyPr/>
          <a:lstStyle>
            <a:lvl1pPr marL="563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C0269937-71BB-431E-9FD6-143D300E3E8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54D18F0B-AD1B-4280-9391-E43F6EE6E2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F61CD0A1-F5EF-454F-91DF-8A01F4A3E7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1F8FFF5C-1BC2-8D4B-85B4-42B048AB0E8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839576AB-B6C8-0848-97E2-44017EC4E3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93650" y="4573904"/>
            <a:ext cx="893024" cy="46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942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 userDrawn="1">
          <p15:clr>
            <a:srgbClr val="FBAE40"/>
          </p15:clr>
        </p15:guide>
        <p15:guide id="2" orient="horz" pos="2811" userDrawn="1">
          <p15:clr>
            <a:srgbClr val="FBAE40"/>
          </p15:clr>
        </p15:guide>
        <p15:guide id="3" pos="193" userDrawn="1">
          <p15:clr>
            <a:srgbClr val="FBAE40"/>
          </p15:clr>
        </p15:guide>
        <p15:guide id="4" pos="55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91" y="270000"/>
            <a:ext cx="8514009" cy="3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63C149B-0AE5-4517-8928-C3556769A76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770000" y="945000"/>
            <a:ext cx="4050000" cy="486000"/>
          </a:xfrm>
        </p:spPr>
        <p:txBody>
          <a:bodyPr/>
          <a:lstStyle>
            <a:lvl1pPr marL="563" indent="0">
              <a:buNone/>
              <a:defRPr sz="1400" b="1">
                <a:solidFill>
                  <a:schemeClr val="bg2"/>
                </a:solidFill>
              </a:defRPr>
            </a:lvl1pPr>
            <a:lvl2pPr marL="201403" indent="0">
              <a:buNone/>
              <a:defRPr sz="1050"/>
            </a:lvl2pPr>
            <a:lvl3pPr>
              <a:defRPr sz="825"/>
            </a:lvl3pPr>
            <a:lvl4pPr>
              <a:defRPr sz="825"/>
            </a:lvl4pPr>
            <a:lvl5pPr>
              <a:defRPr sz="825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686F52B1-FDE3-4E14-9986-D219BFDBF5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70314" y="1539000"/>
            <a:ext cx="4049687" cy="2916000"/>
          </a:xfrm>
        </p:spPr>
        <p:txBody>
          <a:bodyPr/>
          <a:lstStyle>
            <a:lvl1pPr marL="563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0C06F53-3CC1-4031-A3A6-25EFE8BFF454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305991" y="945000"/>
            <a:ext cx="4050000" cy="351000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E3679C8-D7F6-42B6-A820-69300FFA830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C89FDE3E-96D4-4AD1-9713-69A9346A808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4849DF84-F6E7-4FC4-BE68-958DE9AB19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E09E86CD-F177-9C47-B9E0-ED1CACFA12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45670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11" userDrawn="1">
          <p15:clr>
            <a:srgbClr val="FBAE40"/>
          </p15:clr>
        </p15:guide>
        <p15:guide id="2" orient="horz" pos="599" userDrawn="1">
          <p15:clr>
            <a:srgbClr val="FBAE40"/>
          </p15:clr>
        </p15:guide>
        <p15:guide id="3" pos="193" userDrawn="1">
          <p15:clr>
            <a:srgbClr val="FBAE40"/>
          </p15:clr>
        </p15:guide>
        <p15:guide id="4" pos="55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91" y="270000"/>
            <a:ext cx="8514009" cy="51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63C149B-0AE5-4517-8928-C3556769A76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770000" y="945000"/>
            <a:ext cx="4050000" cy="486000"/>
          </a:xfrm>
        </p:spPr>
        <p:txBody>
          <a:bodyPr/>
          <a:lstStyle>
            <a:lvl1pPr marL="563" indent="0">
              <a:buNone/>
              <a:defRPr sz="1400" b="1">
                <a:solidFill>
                  <a:schemeClr val="tx2"/>
                </a:solidFill>
              </a:defRPr>
            </a:lvl1pPr>
            <a:lvl2pPr marL="201403" indent="0">
              <a:buNone/>
              <a:defRPr sz="1050"/>
            </a:lvl2pPr>
            <a:lvl3pPr>
              <a:defRPr sz="825"/>
            </a:lvl3pPr>
            <a:lvl4pPr>
              <a:defRPr sz="825"/>
            </a:lvl4pPr>
            <a:lvl5pPr>
              <a:defRPr sz="825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686F52B1-FDE3-4E14-9986-D219BFDBF5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70314" y="1539000"/>
            <a:ext cx="4049687" cy="2916000"/>
          </a:xfrm>
        </p:spPr>
        <p:txBody>
          <a:bodyPr/>
          <a:lstStyle>
            <a:lvl1pPr marL="563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B9A679CA-26BE-4AEB-AE86-9549F8207E2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D92FE2F2-12F1-48D8-B264-6B2C7808A9F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676097A1-4426-4925-8ED0-37212128E6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0499720-C445-D94C-A2E8-033061F5E066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305991" y="945000"/>
            <a:ext cx="4050000" cy="351000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1C93D6FB-A976-0D42-A7E1-B7FC0FEC77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D46ECE55-60D8-1D42-B1F2-A7147B7F66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93650" y="4573904"/>
            <a:ext cx="893024" cy="46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0197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11" userDrawn="1">
          <p15:clr>
            <a:srgbClr val="FBAE40"/>
          </p15:clr>
        </p15:guide>
        <p15:guide id="2" orient="horz" pos="599" userDrawn="1">
          <p15:clr>
            <a:srgbClr val="FBAE40"/>
          </p15:clr>
        </p15:guide>
        <p15:guide id="3" pos="193" userDrawn="1">
          <p15:clr>
            <a:srgbClr val="FBAE40"/>
          </p15:clr>
        </p15:guide>
        <p15:guide id="4" pos="55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6E4E9AD-2161-43DE-9632-5D104F87BD7D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770000" y="945000"/>
            <a:ext cx="4050000" cy="3078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91" y="270000"/>
            <a:ext cx="8514009" cy="3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5100" y="945000"/>
            <a:ext cx="4050000" cy="486000"/>
          </a:xfrm>
        </p:spPr>
        <p:txBody>
          <a:bodyPr/>
          <a:lstStyle>
            <a:lvl1pPr marL="563" indent="0">
              <a:buNone/>
              <a:defRPr sz="1400" b="1">
                <a:solidFill>
                  <a:schemeClr val="bg2"/>
                </a:solidFill>
              </a:defRPr>
            </a:lvl1pPr>
            <a:lvl2pPr marL="201403" indent="0">
              <a:buNone/>
              <a:defRPr sz="1050"/>
            </a:lvl2pPr>
            <a:lvl3pPr>
              <a:defRPr sz="825"/>
            </a:lvl3pPr>
            <a:lvl4pPr>
              <a:defRPr sz="825"/>
            </a:lvl4pPr>
            <a:lvl5pPr>
              <a:defRPr sz="825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A6E24D0-F3C2-452A-832E-2C6DED5EB0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5101" y="1539000"/>
            <a:ext cx="4049687" cy="2484000"/>
          </a:xfrm>
        </p:spPr>
        <p:txBody>
          <a:bodyPr/>
          <a:lstStyle>
            <a:lvl1pPr marL="563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0ABBE-577D-4E00-9DB0-45362722D6A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05991" y="4131000"/>
            <a:ext cx="8514009" cy="310500"/>
          </a:xfrm>
          <a:solidFill>
            <a:schemeClr val="accent6"/>
          </a:solidFill>
        </p:spPr>
        <p:txBody>
          <a:bodyPr lIns="90000" rIns="90000" anchor="ctr"/>
          <a:lstStyle>
            <a:lvl1pPr marL="563" indent="0">
              <a:buNone/>
              <a:defRPr sz="1200" b="1">
                <a:solidFill>
                  <a:schemeClr val="tx1"/>
                </a:solidFill>
              </a:defRPr>
            </a:lvl1pPr>
            <a:lvl2pPr marL="201403" indent="0">
              <a:buNone/>
              <a:defRPr sz="1200" b="1">
                <a:solidFill>
                  <a:schemeClr val="bg1"/>
                </a:solidFill>
              </a:defRPr>
            </a:lvl2pPr>
            <a:lvl3pPr marL="408384" indent="0">
              <a:buNone/>
              <a:defRPr sz="1200" b="1">
                <a:solidFill>
                  <a:schemeClr val="bg1"/>
                </a:solidFill>
              </a:defRPr>
            </a:lvl3pPr>
            <a:lvl4pPr marL="608410" indent="0">
              <a:buNone/>
              <a:defRPr sz="1200" b="1">
                <a:solidFill>
                  <a:schemeClr val="bg1"/>
                </a:solidFill>
              </a:defRPr>
            </a:lvl4pPr>
            <a:lvl5pPr marL="812006" indent="0">
              <a:buNone/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899AAB31-0C28-4F5C-8211-6792AD6BAEB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73E5C5B2-229A-4AE8-80AE-98482FD2930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CD79415E-1EEA-4ABA-9894-961154D561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13261DD9-017C-BC45-B9E9-4A289EB4EE6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8900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 userDrawn="1">
          <p15:clr>
            <a:srgbClr val="FBAE40"/>
          </p15:clr>
        </p15:guide>
        <p15:guide id="2" pos="193" userDrawn="1">
          <p15:clr>
            <a:srgbClr val="FBAE40"/>
          </p15:clr>
        </p15:guide>
        <p15:guide id="3" pos="5567" userDrawn="1">
          <p15:clr>
            <a:srgbClr val="FBAE40"/>
          </p15:clr>
        </p15:guide>
        <p15:guide id="4" orient="horz" pos="2539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, Diagram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6E4E9AD-2161-43DE-9632-5D104F87BD7D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770000" y="945000"/>
            <a:ext cx="4050000" cy="3078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91" y="270000"/>
            <a:ext cx="8514009" cy="51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5991" y="945000"/>
            <a:ext cx="4050000" cy="486000"/>
          </a:xfrm>
        </p:spPr>
        <p:txBody>
          <a:bodyPr/>
          <a:lstStyle>
            <a:lvl1pPr marL="563" indent="0">
              <a:buNone/>
              <a:defRPr sz="1400" b="1">
                <a:solidFill>
                  <a:schemeClr val="tx2"/>
                </a:solidFill>
              </a:defRPr>
            </a:lvl1pPr>
            <a:lvl2pPr marL="201403" indent="0">
              <a:buNone/>
              <a:defRPr sz="1050"/>
            </a:lvl2pPr>
            <a:lvl3pPr>
              <a:defRPr sz="825"/>
            </a:lvl3pPr>
            <a:lvl4pPr>
              <a:defRPr sz="825"/>
            </a:lvl4pPr>
            <a:lvl5pPr>
              <a:defRPr sz="825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A6E24D0-F3C2-452A-832E-2C6DED5EB0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6305" y="1539000"/>
            <a:ext cx="4049687" cy="2484000"/>
          </a:xfrm>
        </p:spPr>
        <p:txBody>
          <a:bodyPr/>
          <a:lstStyle>
            <a:lvl1pPr marL="563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0ABBE-577D-4E00-9DB0-45362722D6A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05991" y="4131000"/>
            <a:ext cx="8514009" cy="310500"/>
          </a:xfrm>
          <a:solidFill>
            <a:schemeClr val="accent6"/>
          </a:solidFill>
        </p:spPr>
        <p:txBody>
          <a:bodyPr lIns="90000" rIns="90000" anchor="ctr"/>
          <a:lstStyle>
            <a:lvl1pPr marL="563" indent="0">
              <a:buNone/>
              <a:defRPr sz="1200" b="1">
                <a:solidFill>
                  <a:schemeClr val="tx1"/>
                </a:solidFill>
              </a:defRPr>
            </a:lvl1pPr>
            <a:lvl2pPr marL="201403" indent="0">
              <a:buNone/>
              <a:defRPr sz="1200" b="1">
                <a:solidFill>
                  <a:schemeClr val="bg1"/>
                </a:solidFill>
              </a:defRPr>
            </a:lvl2pPr>
            <a:lvl3pPr marL="408384" indent="0">
              <a:buNone/>
              <a:defRPr sz="1200" b="1">
                <a:solidFill>
                  <a:schemeClr val="bg1"/>
                </a:solidFill>
              </a:defRPr>
            </a:lvl3pPr>
            <a:lvl4pPr marL="608410" indent="0">
              <a:buNone/>
              <a:defRPr sz="1200" b="1">
                <a:solidFill>
                  <a:schemeClr val="bg1"/>
                </a:solidFill>
              </a:defRPr>
            </a:lvl4pPr>
            <a:lvl5pPr marL="812006" indent="0">
              <a:buNone/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373669A0-0EBD-4456-867A-A9328E82891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9" name="Rectangle 5">
            <a:extLst>
              <a:ext uri="{FF2B5EF4-FFF2-40B4-BE49-F238E27FC236}">
                <a16:creationId xmlns:a16="http://schemas.microsoft.com/office/drawing/2014/main" id="{01D65FF6-D640-4BF1-BF72-8E43AE10D45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E6EF7406-C576-4848-97C7-AAA7FC1757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EC582A0E-9430-634A-9419-DFBA800AEC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1A29E133-93B4-2F44-87CD-5B71EE62D0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93650" y="4573904"/>
            <a:ext cx="893024" cy="46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920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39" userDrawn="1">
          <p15:clr>
            <a:srgbClr val="FBAE40"/>
          </p15:clr>
        </p15:guide>
        <p15:guide id="2" orient="horz" pos="599" userDrawn="1">
          <p15:clr>
            <a:srgbClr val="FBAE40"/>
          </p15:clr>
        </p15:guide>
        <p15:guide id="3" pos="193" userDrawn="1">
          <p15:clr>
            <a:srgbClr val="FBAE40"/>
          </p15:clr>
        </p15:guide>
        <p15:guide id="4" pos="55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91" y="945000"/>
            <a:ext cx="8514009" cy="1215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FBEFD6C2-91B4-4CD4-9A79-D05CB40D8D0D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305991" y="2241000"/>
            <a:ext cx="8514009" cy="2241000"/>
          </a:xfrm>
        </p:spPr>
        <p:txBody>
          <a:bodyPr/>
          <a:lstStyle>
            <a:lvl1pPr marL="563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table</a:t>
            </a: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D5AA67F-D774-4717-932C-F0B29822B90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FBA5458A-D52A-4182-9D4F-B733461BD03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3B4092C3-EE46-4DDC-9B63-41F7B0856C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1A7F938-8874-D547-8D0E-7CDD13CA79F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28197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 userDrawn="1">
          <p15:clr>
            <a:srgbClr val="FBAE40"/>
          </p15:clr>
        </p15:guide>
        <p15:guide id="2" orient="horz" pos="2828" userDrawn="1">
          <p15:clr>
            <a:srgbClr val="FBAE40"/>
          </p15:clr>
        </p15:guide>
        <p15:guide id="3" pos="193" userDrawn="1">
          <p15:clr>
            <a:srgbClr val="FBAE40"/>
          </p15:clr>
        </p15:guide>
        <p15:guide id="4" pos="55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91" y="945000"/>
            <a:ext cx="8514009" cy="1215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339FEA5C-F0F7-4DC8-A3CB-4F59CD62336D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05991" y="2241000"/>
            <a:ext cx="8514009" cy="2241000"/>
          </a:xfrm>
        </p:spPr>
        <p:txBody>
          <a:bodyPr/>
          <a:lstStyle>
            <a:lvl1pPr marL="563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A284587B-1CDA-4876-A793-514BF8C6E91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A34C3E2D-DFBD-4199-9925-A48E0A0840B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853F276A-A474-4D15-B610-649F7439C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D49E691-BB78-AD4F-9E18-1D3065F2A3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40778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 userDrawn="1">
          <p15:clr>
            <a:srgbClr val="FBAE40"/>
          </p15:clr>
        </p15:guide>
        <p15:guide id="2" orient="horz" pos="2828" userDrawn="1">
          <p15:clr>
            <a:srgbClr val="FBAE40"/>
          </p15:clr>
        </p15:guide>
        <p15:guide id="3" pos="193" userDrawn="1">
          <p15:clr>
            <a:srgbClr val="FBAE40"/>
          </p15:clr>
        </p15:guide>
        <p15:guide id="4" pos="5567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, Text &amp;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91" y="270000"/>
            <a:ext cx="8514009" cy="51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91" y="945000"/>
            <a:ext cx="8514009" cy="1215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FBEFD6C2-91B4-4CD4-9A79-D05CB40D8D0D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305991" y="2241000"/>
            <a:ext cx="8514009" cy="2241000"/>
          </a:xfrm>
        </p:spPr>
        <p:txBody>
          <a:bodyPr/>
          <a:lstStyle>
            <a:lvl1pPr marL="563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table</a:t>
            </a:r>
            <a:endParaRPr lang="en-GB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C864E540-FF59-4025-8314-E98F695F930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A6C897A3-6BB6-4DE3-A141-15C36C89E8F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81B1DC07-E33B-4ABF-8144-061A20796F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1988E372-5EE9-7642-AB53-E7282EA4FFA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0DCA48CE-0CC7-7246-AC4A-F253A445FC6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93650" y="4573904"/>
            <a:ext cx="893024" cy="46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307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 userDrawn="1">
          <p15:clr>
            <a:srgbClr val="FBAE40"/>
          </p15:clr>
        </p15:guide>
        <p15:guide id="2" orient="horz" pos="2828" userDrawn="1">
          <p15:clr>
            <a:srgbClr val="FBAE40"/>
          </p15:clr>
        </p15:guide>
        <p15:guide id="3" pos="193" userDrawn="1">
          <p15:clr>
            <a:srgbClr val="FBAE40"/>
          </p15:clr>
        </p15:guide>
        <p15:guide id="4" pos="5567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, Text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91" y="270000"/>
            <a:ext cx="8514009" cy="51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91" y="945000"/>
            <a:ext cx="8514009" cy="1215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339FEA5C-F0F7-4DC8-A3CB-4F59CD62336D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05991" y="2241000"/>
            <a:ext cx="8514009" cy="2241000"/>
          </a:xfrm>
        </p:spPr>
        <p:txBody>
          <a:bodyPr/>
          <a:lstStyle>
            <a:lvl1pPr marL="563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31D130F5-5749-41B7-83E7-606999E8164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CDEA80CA-6343-47F9-8111-C0231C91CB7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8B6BF80E-F726-4844-9E12-485EE1B551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062487-7D01-E446-ABAA-916EA77702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CD7CC6F3-F341-3943-BBB4-4F6FB87458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93650" y="4573904"/>
            <a:ext cx="893024" cy="46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4891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pos="5567" userDrawn="1">
          <p15:clr>
            <a:srgbClr val="FBAE40"/>
          </p15:clr>
        </p15:guide>
        <p15:guide id="3" orient="horz" pos="2828" userDrawn="1">
          <p15:clr>
            <a:srgbClr val="FBAE40"/>
          </p15:clr>
        </p15:guide>
        <p15:guide id="4" orient="horz" pos="599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339FEA5C-F0F7-4DC8-A3CB-4F59CD62336D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05991" y="1350000"/>
            <a:ext cx="8514009" cy="2862000"/>
          </a:xfrm>
        </p:spPr>
        <p:txBody>
          <a:bodyPr/>
          <a:lstStyle>
            <a:lvl1pPr marL="563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F83CBA1-C6E0-4CB0-8A5A-295EFEC839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5991" y="945000"/>
            <a:ext cx="8514009" cy="243000"/>
          </a:xfrm>
        </p:spPr>
        <p:txBody>
          <a:bodyPr/>
          <a:lstStyle>
            <a:lvl1pPr marL="563" indent="0">
              <a:buNone/>
              <a:defRPr sz="1000"/>
            </a:lvl1pPr>
            <a:lvl2pPr marL="201403" indent="0">
              <a:buNone/>
              <a:defRPr/>
            </a:lvl2pPr>
            <a:lvl3pPr marL="408384" indent="0">
              <a:buNone/>
              <a:defRPr/>
            </a:lvl3pPr>
            <a:lvl4pPr marL="608410" indent="0">
              <a:buNone/>
              <a:defRPr/>
            </a:lvl4pPr>
            <a:lvl5pPr marL="812006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BB089D0-2AB9-4B3B-B3F0-FBDDC33A8B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5991" y="4266000"/>
            <a:ext cx="7041600" cy="270000"/>
          </a:xfrm>
        </p:spPr>
        <p:txBody>
          <a:bodyPr/>
          <a:lstStyle>
            <a:lvl1pPr marL="563" indent="0">
              <a:buNone/>
              <a:defRPr sz="600"/>
            </a:lvl1pPr>
            <a:lvl2pPr marL="201403" indent="0">
              <a:buNone/>
              <a:defRPr sz="600"/>
            </a:lvl2pPr>
            <a:lvl3pPr marL="408384" indent="0">
              <a:buNone/>
              <a:defRPr sz="600"/>
            </a:lvl3pPr>
            <a:lvl4pPr marL="608410" indent="0">
              <a:buNone/>
              <a:defRPr sz="600"/>
            </a:lvl4pPr>
            <a:lvl5pPr marL="812006" indent="0">
              <a:buNone/>
              <a:defRPr sz="6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0F33A73F-A895-4C94-95A9-FA03D023DC8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C3854CEC-8BEC-4939-A1B8-8CF31401923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89176665-5609-4739-99EF-C6DD9E6EEB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52714CB-08FE-0E43-B4B6-AF59CE0D60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16003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pos="5551" userDrawn="1">
          <p15:clr>
            <a:srgbClr val="FBAE40"/>
          </p15:clr>
        </p15:guide>
        <p15:guide id="3" orient="horz" pos="583" userDrawn="1">
          <p15:clr>
            <a:srgbClr val="FBAE40"/>
          </p15:clr>
        </p15:guide>
        <p15:guide id="4" orient="horz" pos="265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91" y="270000"/>
            <a:ext cx="8514009" cy="51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91" y="945000"/>
            <a:ext cx="8514009" cy="3078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5703CFA7-A538-4501-859A-21256EBD78A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87C43110-7893-4132-8872-7964F9A4CE7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AA44342B-3089-4622-91B7-14FDB45E49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E5E5C279-D9D3-4F4D-A16B-830F2086E5C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960D11CD-153A-014B-8473-9D9528003D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93650" y="4573904"/>
            <a:ext cx="893024" cy="46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2918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orient="horz" pos="599" userDrawn="1">
          <p15:clr>
            <a:srgbClr val="FBAE40"/>
          </p15:clr>
        </p15:guide>
        <p15:guide id="3" orient="horz" pos="2539" userDrawn="1">
          <p15:clr>
            <a:srgbClr val="FBAE40"/>
          </p15:clr>
        </p15:guide>
        <p15:guide id="4" pos="193" userDrawn="1">
          <p15:clr>
            <a:srgbClr val="FBAE40"/>
          </p15:clr>
        </p15:guide>
        <p15:guide id="5" pos="5567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91" y="270000"/>
            <a:ext cx="8514009" cy="51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339FEA5C-F0F7-4DC8-A3CB-4F59CD62336D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05991" y="1350000"/>
            <a:ext cx="8514009" cy="2862000"/>
          </a:xfrm>
        </p:spPr>
        <p:txBody>
          <a:bodyPr/>
          <a:lstStyle>
            <a:lvl1pPr marL="563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F83CBA1-C6E0-4CB0-8A5A-295EFEC839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5991" y="945000"/>
            <a:ext cx="8514009" cy="243000"/>
          </a:xfrm>
        </p:spPr>
        <p:txBody>
          <a:bodyPr/>
          <a:lstStyle>
            <a:lvl1pPr marL="563" indent="0">
              <a:buNone/>
              <a:defRPr sz="1000"/>
            </a:lvl1pPr>
            <a:lvl2pPr marL="201403" indent="0">
              <a:buNone/>
              <a:defRPr/>
            </a:lvl2pPr>
            <a:lvl3pPr marL="408384" indent="0">
              <a:buNone/>
              <a:defRPr/>
            </a:lvl3pPr>
            <a:lvl4pPr marL="608410" indent="0">
              <a:buNone/>
              <a:defRPr/>
            </a:lvl4pPr>
            <a:lvl5pPr marL="812006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BB089D0-2AB9-4B3B-B3F0-FBDDC33A8B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5991" y="4266000"/>
            <a:ext cx="7041600" cy="270000"/>
          </a:xfrm>
        </p:spPr>
        <p:txBody>
          <a:bodyPr/>
          <a:lstStyle>
            <a:lvl1pPr marL="563" indent="0">
              <a:buNone/>
              <a:defRPr sz="600"/>
            </a:lvl1pPr>
            <a:lvl2pPr marL="201403" indent="0">
              <a:buNone/>
              <a:defRPr sz="600"/>
            </a:lvl2pPr>
            <a:lvl3pPr marL="408384" indent="0">
              <a:buNone/>
              <a:defRPr sz="600"/>
            </a:lvl3pPr>
            <a:lvl4pPr marL="608410" indent="0">
              <a:buNone/>
              <a:defRPr sz="600"/>
            </a:lvl4pPr>
            <a:lvl5pPr marL="812006" indent="0">
              <a:buNone/>
              <a:defRPr sz="6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81CF5AC5-B762-40BA-8D84-8B53B1913B7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19275034-B9ED-4823-909A-12B30A9F76D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688FE6AD-0E6A-4DFF-968C-8FA51A5831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6CE05C8B-8078-CA41-9702-0441C6AE5C3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2582F237-FB01-4B47-8BC9-C65B9519715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93650" y="4573904"/>
            <a:ext cx="893024" cy="46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5252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 userDrawn="1">
          <p15:clr>
            <a:srgbClr val="FBAE40"/>
          </p15:clr>
        </p15:guide>
        <p15:guide id="2" orient="horz" pos="2657" userDrawn="1">
          <p15:clr>
            <a:srgbClr val="FBAE40"/>
          </p15:clr>
        </p15:guide>
        <p15:guide id="3" pos="5567" userDrawn="1">
          <p15:clr>
            <a:srgbClr val="FBAE40"/>
          </p15:clr>
        </p15:guide>
        <p15:guide id="4" pos="193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75AC73C6-6E18-46C5-88C8-50B136E794A2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306305" y="945356"/>
            <a:ext cx="8531705" cy="3267075"/>
          </a:xfrm>
        </p:spPr>
        <p:txBody>
          <a:bodyPr/>
          <a:lstStyle>
            <a:lvl1pPr marL="563" indent="0">
              <a:buNone/>
              <a:defRPr/>
            </a:lvl1pPr>
          </a:lstStyle>
          <a:p>
            <a:r>
              <a:rPr lang="en-US"/>
              <a:t>Click icon to add table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BB089D0-2AB9-4B3B-B3F0-FBDDC33A8B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5991" y="4266000"/>
            <a:ext cx="7041600" cy="270000"/>
          </a:xfrm>
        </p:spPr>
        <p:txBody>
          <a:bodyPr/>
          <a:lstStyle>
            <a:lvl1pPr marL="563" indent="0">
              <a:buNone/>
              <a:defRPr sz="600"/>
            </a:lvl1pPr>
            <a:lvl2pPr marL="201403" indent="0">
              <a:buNone/>
              <a:defRPr sz="600"/>
            </a:lvl2pPr>
            <a:lvl3pPr marL="408384" indent="0">
              <a:buNone/>
              <a:defRPr sz="600"/>
            </a:lvl3pPr>
            <a:lvl4pPr marL="608410" indent="0">
              <a:buNone/>
              <a:defRPr sz="600"/>
            </a:lvl4pPr>
            <a:lvl5pPr marL="812006" indent="0">
              <a:buNone/>
              <a:defRPr sz="6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0C41700-2D2A-45F9-9EDA-9C15BE259D2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9146766-47FE-4CE2-AE7C-090A18DDE4A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0BDAAD77-6F4E-44AE-B736-747FA11E60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5036206-DB40-0946-90A7-F57B72D4717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02510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 userDrawn="1">
          <p15:clr>
            <a:srgbClr val="FBAE40"/>
          </p15:clr>
        </p15:guide>
        <p15:guide id="2" orient="horz" pos="2657" userDrawn="1">
          <p15:clr>
            <a:srgbClr val="FBAE40"/>
          </p15:clr>
        </p15:guide>
        <p15:guide id="3" pos="193" userDrawn="1">
          <p15:clr>
            <a:srgbClr val="FBAE40"/>
          </p15:clr>
        </p15:guide>
        <p15:guide id="4" pos="5567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 &amp;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75AC73C6-6E18-46C5-88C8-50B136E794A2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305991" y="945356"/>
            <a:ext cx="8514160" cy="3267075"/>
          </a:xfrm>
        </p:spPr>
        <p:txBody>
          <a:bodyPr/>
          <a:lstStyle>
            <a:lvl1pPr marL="563" indent="0">
              <a:buNone/>
              <a:defRPr/>
            </a:lvl1pPr>
          </a:lstStyle>
          <a:p>
            <a:r>
              <a:rPr lang="en-US"/>
              <a:t>Click icon to add table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674" y="270000"/>
            <a:ext cx="8514326" cy="51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BB089D0-2AB9-4B3B-B3F0-FBDDC33A8B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5991" y="4266000"/>
            <a:ext cx="7041600" cy="270000"/>
          </a:xfrm>
        </p:spPr>
        <p:txBody>
          <a:bodyPr/>
          <a:lstStyle>
            <a:lvl1pPr marL="563" indent="0">
              <a:buNone/>
              <a:defRPr sz="600"/>
            </a:lvl1pPr>
            <a:lvl2pPr marL="201403" indent="0">
              <a:buNone/>
              <a:defRPr sz="600"/>
            </a:lvl2pPr>
            <a:lvl3pPr marL="408384" indent="0">
              <a:buNone/>
              <a:defRPr sz="600"/>
            </a:lvl3pPr>
            <a:lvl4pPr marL="608410" indent="0">
              <a:buNone/>
              <a:defRPr sz="600"/>
            </a:lvl4pPr>
            <a:lvl5pPr marL="812006" indent="0">
              <a:buNone/>
              <a:defRPr sz="6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EC811AB3-08A2-42D8-BAD1-10F430F806C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101D9CA6-E7A6-4F8E-BCDC-92FD8C517F8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51CFB748-A719-4D85-A6DD-3352DA8AD6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F4FCE512-B788-2743-B24C-33F98E72A07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00632BB2-6CFF-5A4D-A38F-68125D8B47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93650" y="4573904"/>
            <a:ext cx="893024" cy="46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0195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599" userDrawn="1">
          <p15:clr>
            <a:srgbClr val="FBAE40"/>
          </p15:clr>
        </p15:guide>
        <p15:guide id="3" orient="horz" pos="2657" userDrawn="1">
          <p15:clr>
            <a:srgbClr val="FBAE40"/>
          </p15:clr>
        </p15:guide>
        <p15:guide id="4" pos="5567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wo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91" y="945000"/>
            <a:ext cx="8514009" cy="1215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FBEFD6C2-91B4-4CD4-9A79-D05CB40D8D0D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305991" y="2241000"/>
            <a:ext cx="4050000" cy="2241000"/>
          </a:xfrm>
        </p:spPr>
        <p:txBody>
          <a:bodyPr/>
          <a:lstStyle>
            <a:lvl1pPr marL="563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table</a:t>
            </a:r>
            <a:endParaRPr lang="en-GB"/>
          </a:p>
        </p:txBody>
      </p:sp>
      <p:sp>
        <p:nvSpPr>
          <p:cNvPr id="9" name="Table Placeholder 5">
            <a:extLst>
              <a:ext uri="{FF2B5EF4-FFF2-40B4-BE49-F238E27FC236}">
                <a16:creationId xmlns:a16="http://schemas.microsoft.com/office/drawing/2014/main" id="{FF7CB893-ACDD-4BB0-BC38-42EE020F3CA8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770000" y="2241000"/>
            <a:ext cx="4050000" cy="2241000"/>
          </a:xfrm>
        </p:spPr>
        <p:txBody>
          <a:bodyPr/>
          <a:lstStyle>
            <a:lvl1pPr marL="563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table</a:t>
            </a:r>
            <a:endParaRPr lang="en-GB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AD34DC55-E80B-49CF-A9E7-E92A3344AB0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F817B644-46E0-4874-8B2A-29A19663A0D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DF727A25-77B3-467E-80AA-72599073E3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8FB3978-8071-6A4A-BCD0-E327E9870B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20444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 userDrawn="1">
          <p15:clr>
            <a:srgbClr val="FBAE40"/>
          </p15:clr>
        </p15:guide>
        <p15:guide id="2" pos="193" userDrawn="1">
          <p15:clr>
            <a:srgbClr val="FBAE40"/>
          </p15:clr>
        </p15:guide>
        <p15:guide id="3" orient="horz" pos="2828" userDrawn="1">
          <p15:clr>
            <a:srgbClr val="FBAE40"/>
          </p15:clr>
        </p15:guide>
        <p15:guide id="4" pos="5567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wo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91" y="945000"/>
            <a:ext cx="8514009" cy="1215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339FEA5C-F0F7-4DC8-A3CB-4F59CD62336D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05991" y="2241000"/>
            <a:ext cx="4050000" cy="2241000"/>
          </a:xfrm>
        </p:spPr>
        <p:txBody>
          <a:bodyPr/>
          <a:lstStyle>
            <a:lvl1pPr marL="563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1" name="Chart Placeholder 8">
            <a:extLst>
              <a:ext uri="{FF2B5EF4-FFF2-40B4-BE49-F238E27FC236}">
                <a16:creationId xmlns:a16="http://schemas.microsoft.com/office/drawing/2014/main" id="{B54D2430-5E30-4831-9D2C-A3ABFEB23AE3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770000" y="2241000"/>
            <a:ext cx="4050000" cy="2241000"/>
          </a:xfrm>
        </p:spPr>
        <p:txBody>
          <a:bodyPr/>
          <a:lstStyle>
            <a:lvl1pPr marL="563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2C232D2C-F4B9-45D5-AD68-A4F18419188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96571FD5-A86C-4B93-BC84-347668B986A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CBBF4B1A-5C5F-4934-A0FE-ABF3029C3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1A61384-CC6B-8D49-862E-AFC7F823E33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62400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 userDrawn="1">
          <p15:clr>
            <a:srgbClr val="FBAE40"/>
          </p15:clr>
        </p15:guide>
        <p15:guide id="2" orient="horz" pos="2828" userDrawn="1">
          <p15:clr>
            <a:srgbClr val="FBAE40"/>
          </p15:clr>
        </p15:guide>
        <p15:guide id="3" pos="193" userDrawn="1">
          <p15:clr>
            <a:srgbClr val="FBAE40"/>
          </p15:clr>
        </p15:guide>
        <p15:guide id="4" pos="5567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, Text &amp; Two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91" y="270000"/>
            <a:ext cx="8514009" cy="51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91" y="945000"/>
            <a:ext cx="8514009" cy="1215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FBEFD6C2-91B4-4CD4-9A79-D05CB40D8D0D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305991" y="2241000"/>
            <a:ext cx="4050000" cy="2241000"/>
          </a:xfrm>
        </p:spPr>
        <p:txBody>
          <a:bodyPr/>
          <a:lstStyle>
            <a:lvl1pPr marL="563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table</a:t>
            </a:r>
            <a:endParaRPr lang="en-GB"/>
          </a:p>
        </p:txBody>
      </p:sp>
      <p:sp>
        <p:nvSpPr>
          <p:cNvPr id="9" name="Table Placeholder 5">
            <a:extLst>
              <a:ext uri="{FF2B5EF4-FFF2-40B4-BE49-F238E27FC236}">
                <a16:creationId xmlns:a16="http://schemas.microsoft.com/office/drawing/2014/main" id="{FF7CB893-ACDD-4BB0-BC38-42EE020F3CA8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770000" y="2241000"/>
            <a:ext cx="4050000" cy="2241000"/>
          </a:xfrm>
        </p:spPr>
        <p:txBody>
          <a:bodyPr/>
          <a:lstStyle>
            <a:lvl1pPr marL="563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table</a:t>
            </a:r>
            <a:endParaRPr lang="en-GB"/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7FD265D2-2064-42AD-838B-312D03F08D0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7EE3BA67-9DF6-413F-A0AA-4A4C9D1C000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3BE80059-ABCE-424A-BF38-C05EF8156A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A64D043F-8789-0248-A98A-F359DBA723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4EF6FA21-336A-F647-B102-51992C59DF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93650" y="4573904"/>
            <a:ext cx="893024" cy="46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6033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 userDrawn="1">
          <p15:clr>
            <a:srgbClr val="FBAE40"/>
          </p15:clr>
        </p15:guide>
        <p15:guide id="2" orient="horz" pos="2828" userDrawn="1">
          <p15:clr>
            <a:srgbClr val="FBAE40"/>
          </p15:clr>
        </p15:guide>
        <p15:guide id="3" pos="193" userDrawn="1">
          <p15:clr>
            <a:srgbClr val="FBAE40"/>
          </p15:clr>
        </p15:guide>
        <p15:guide id="4" pos="5567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, Text &amp; Two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91" y="270000"/>
            <a:ext cx="8514009" cy="51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91" y="945000"/>
            <a:ext cx="8514009" cy="1215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339FEA5C-F0F7-4DC8-A3CB-4F59CD62336D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05991" y="2241000"/>
            <a:ext cx="4050000" cy="2241000"/>
          </a:xfrm>
        </p:spPr>
        <p:txBody>
          <a:bodyPr/>
          <a:lstStyle>
            <a:lvl1pPr marL="563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1" name="Chart Placeholder 8">
            <a:extLst>
              <a:ext uri="{FF2B5EF4-FFF2-40B4-BE49-F238E27FC236}">
                <a16:creationId xmlns:a16="http://schemas.microsoft.com/office/drawing/2014/main" id="{B54D2430-5E30-4831-9D2C-A3ABFEB23AE3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770000" y="2241000"/>
            <a:ext cx="4050000" cy="2241000"/>
          </a:xfrm>
        </p:spPr>
        <p:txBody>
          <a:bodyPr/>
          <a:lstStyle>
            <a:lvl1pPr marL="563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3D647285-0A70-4B0F-A4C8-541863FDE5C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77D9EE39-E56E-4D83-99EB-1D9D8F3A422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DB70ECA8-6881-4CCD-BC17-AE4B79470A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14C3CA4E-7F21-304D-9F4A-8B07248A6B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D7F40858-2CD7-FE45-A2F8-0FDCC2F29C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93650" y="4573904"/>
            <a:ext cx="893024" cy="46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7427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pos="5567" userDrawn="1">
          <p15:clr>
            <a:srgbClr val="FBAE40"/>
          </p15:clr>
        </p15:guide>
        <p15:guide id="3" orient="horz" pos="599" userDrawn="1">
          <p15:clr>
            <a:srgbClr val="FBAE40"/>
          </p15:clr>
        </p15:guide>
        <p15:guide id="4" orient="horz" pos="2828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wo-line Title, Text &amp; Two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91" y="270000"/>
            <a:ext cx="8514009" cy="51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91" y="945000"/>
            <a:ext cx="8514009" cy="1215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3D647285-0A70-4B0F-A4C8-541863FDE5C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77D9EE39-E56E-4D83-99EB-1D9D8F3A422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DB70ECA8-6881-4CCD-BC17-AE4B79470A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4E4E7-45AA-3E4A-95AB-894672A419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6388" y="2242037"/>
            <a:ext cx="4049603" cy="2239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415DFC-9328-B14E-A285-03ABEF15552F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770438" y="2242036"/>
            <a:ext cx="4049712" cy="2239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90044A0-A316-E247-A000-7A157FEF2E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27099E3C-EACD-DE47-9BC7-99AC4CB6115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93650" y="4573904"/>
            <a:ext cx="893024" cy="46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9711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pos="5567" userDrawn="1">
          <p15:clr>
            <a:srgbClr val="FBAE40"/>
          </p15:clr>
        </p15:guide>
        <p15:guide id="3" orient="horz" pos="599" userDrawn="1">
          <p15:clr>
            <a:srgbClr val="FBAE40"/>
          </p15:clr>
        </p15:guide>
        <p15:guide id="4" orient="horz" pos="2828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EF3E35-7BAC-4DAC-BF73-B39646774A9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4E0521D8-6A60-4405-94E6-87B45B43D5A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4F3790A2-3ED4-476F-AF15-FF864ED228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FA1B33D0-BDFD-A646-8606-99083F58B0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31559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pos="5567" userDrawn="1">
          <p15:clr>
            <a:srgbClr val="FBAE40"/>
          </p15:clr>
        </p15:guide>
        <p15:guide id="3" orient="horz" pos="599" userDrawn="1">
          <p15:clr>
            <a:srgbClr val="FBAE40"/>
          </p15:clr>
        </p15:guide>
        <p15:guide id="4" orient="horz" pos="2828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91" y="270000"/>
            <a:ext cx="8514009" cy="51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0D8D745-A917-4544-B52C-C167B938FC8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8736158-736B-4C99-AE3E-5DE67DF6BB4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B403315-6CB3-4D1B-932F-9111D4E0AC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27EA66CC-1E16-FA43-950B-42C28BA0C1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A1501E54-557F-9B4F-AA23-CC2DB54C46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93650" y="4573904"/>
            <a:ext cx="893024" cy="46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1664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pos="5567" userDrawn="1">
          <p15:clr>
            <a:srgbClr val="FBAE40"/>
          </p15:clr>
        </p15:guide>
        <p15:guide id="3" orient="horz" pos="599" userDrawn="1">
          <p15:clr>
            <a:srgbClr val="FBAE40"/>
          </p15:clr>
        </p15:guide>
        <p15:guide id="4" orient="horz" pos="282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91" y="945000"/>
            <a:ext cx="8514009" cy="3564000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81D067FA-704F-4565-BD79-FEDF669F1EF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E393F749-AC7C-4FC3-8474-84925B26C13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CDF99922-1635-4F71-88B4-1E28F3F26A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713FA47A-9E60-7C45-BAC1-5BB4D7BFA8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88814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67" userDrawn="1">
          <p15:clr>
            <a:srgbClr val="FBAE40"/>
          </p15:clr>
        </p15:guide>
        <p15:guide id="2" orient="horz" pos="599" userDrawn="1">
          <p15:clr>
            <a:srgbClr val="FBAE40"/>
          </p15:clr>
        </p15:guide>
        <p15:guide id="3" orient="horz" pos="2845" userDrawn="1">
          <p15:clr>
            <a:srgbClr val="FBAE40"/>
          </p15:clr>
        </p15:guide>
        <p15:guide id="4" pos="193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C919A1E-AF03-4E65-AB90-7B16340F5AF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D93099D-53F9-451B-BF59-BB728B4000D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CD7FB87-9E67-43F8-AAED-2A70B2777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E20018B4-4626-1A4B-9344-746CC8AD38F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3125F03B-012D-5B4A-BC3C-5084689584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93650" y="4573904"/>
            <a:ext cx="893024" cy="46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3623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FAF379-093B-3714-7D45-810AC81314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CD6A7-FD79-4C28-805F-010416ADC5EF}" type="datetime1">
              <a:rPr lang="en-US" altLang="ru-RU"/>
              <a:pPr>
                <a:defRPr/>
              </a:pPr>
              <a:t>5/24/2023</a:t>
            </a:fld>
            <a:endParaRPr lang="en-US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8E959CE-480E-766D-C06A-3E3E79A85E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232BE15-1B53-9254-CA50-E2CC970D75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0A785-5483-4BAE-A805-2CE2DE8B2B0D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472228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 &amp; Lon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91" y="270000"/>
            <a:ext cx="8514009" cy="51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91" y="945000"/>
            <a:ext cx="8514009" cy="3564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79A5DEB5-22C5-476C-A468-B2DD9C35F64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21EBDCD7-77A5-4BC7-96F7-DED46AF71ED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83504EB2-1848-44C8-9FAD-B72B04C0D8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54DC2FC-5160-BB48-8152-2941FC5777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F615AB5E-0C86-BB44-A5E2-E04F5E251F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93650" y="4573904"/>
            <a:ext cx="893024" cy="46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2914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 userDrawn="1">
          <p15:clr>
            <a:srgbClr val="FBAE40"/>
          </p15:clr>
        </p15:guide>
        <p15:guide id="2" pos="193" userDrawn="1">
          <p15:clr>
            <a:srgbClr val="FBAE40"/>
          </p15:clr>
        </p15:guide>
        <p15:guide id="3" orient="horz" pos="2845" userDrawn="1">
          <p15:clr>
            <a:srgbClr val="FBAE40"/>
          </p15:clr>
        </p15:guide>
        <p15:guide id="4" pos="5567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91" y="270000"/>
            <a:ext cx="8514009" cy="3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5991" y="945000"/>
            <a:ext cx="4050000" cy="307800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0000" y="945000"/>
            <a:ext cx="4050000" cy="307800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B63F7A3-D2B3-45F4-BD1B-57C8EA14999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8AC47872-D543-4BEF-BA7A-CB53103BE8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EE9AE11-EE74-483E-A73A-9C916D29CA6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131DA9F3-AC85-6A4E-BE52-E8DB7639589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8049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599" userDrawn="1">
          <p15:clr>
            <a:srgbClr val="FBAE40"/>
          </p15:clr>
        </p15:guide>
        <p15:guide id="3" pos="5567" userDrawn="1">
          <p15:clr>
            <a:srgbClr val="FBAE40"/>
          </p15:clr>
        </p15:guide>
        <p15:guide id="4" orient="horz" pos="2539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 Two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91" y="270000"/>
            <a:ext cx="8514009" cy="51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3AAC17B3-09B8-46B1-86DA-C442998FCF4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AE7CD3C6-BAEE-46A0-B9A3-D5C64251D7A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5243F8BA-4DDF-4B73-ADD4-92881531B269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AC1E16F-74C5-F849-A8D3-197AB67107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5991" y="945000"/>
            <a:ext cx="4050000" cy="307800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81748EB0-AF6A-954E-80B0-F1F7430201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70000" y="945000"/>
            <a:ext cx="4050000" cy="307800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FA8CD73C-7723-E14B-85A6-38A5D52880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971BFF13-D877-F74E-A5B0-A85CEE173C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93650" y="4573904"/>
            <a:ext cx="893024" cy="46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8007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 userDrawn="1">
          <p15:clr>
            <a:srgbClr val="FBAE40"/>
          </p15:clr>
        </p15:guide>
        <p15:guide id="2" pos="193" userDrawn="1">
          <p15:clr>
            <a:srgbClr val="FBAE40"/>
          </p15:clr>
        </p15:guide>
        <p15:guide id="3" orient="horz" pos="2539" userDrawn="1">
          <p15:clr>
            <a:srgbClr val="FBAE40"/>
          </p15:clr>
        </p15:guide>
        <p15:guide id="4" pos="5567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Lon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91" y="270000"/>
            <a:ext cx="8514009" cy="3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8F719EB-2A7D-4C10-A9AD-0BBE86E0A48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CA2E85CE-3AE3-4AA3-A5BD-94D69F59F7A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F37F3403-5329-4785-8644-DEA2BBBC78A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896D6C5-1818-EE46-BC2E-2EB5D51952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5991" y="945000"/>
            <a:ext cx="4050000" cy="307800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739C7963-93F6-3C4E-8554-C1DB9E01C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70000" y="945000"/>
            <a:ext cx="4050000" cy="307800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8D853B77-D0ED-5E42-8937-A010E9A288F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34063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9" userDrawn="1">
          <p15:clr>
            <a:srgbClr val="FBAE40"/>
          </p15:clr>
        </p15:guide>
        <p15:guide id="2" pos="193" userDrawn="1">
          <p15:clr>
            <a:srgbClr val="FBAE40"/>
          </p15:clr>
        </p15:guide>
        <p15:guide id="3" pos="5567" userDrawn="1">
          <p15:clr>
            <a:srgbClr val="FBAE40"/>
          </p15:clr>
        </p15:guide>
        <p15:guide id="4" orient="horz" pos="2811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 Two-column Lon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91" y="270000"/>
            <a:ext cx="8514009" cy="51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AAAA88FF-220D-4AB3-8B0B-A6CD876FFE5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FF182B43-455B-4FEE-A520-1F6EAE41101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4D5B65EE-5102-41C9-B44A-138C2047366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2CAD367-C7CD-7F4E-8AE4-1B9579E3A2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5991" y="945000"/>
            <a:ext cx="4050000" cy="307800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477D866E-2E81-AB4C-9A05-F09D4751D4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70000" y="945000"/>
            <a:ext cx="4050000" cy="307800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09EF25C3-C469-4A4F-8D0F-1D7FB7AEA8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4521330D-F5C7-554D-8E32-F75B8231D9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93650" y="4573904"/>
            <a:ext cx="893024" cy="46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3698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599" userDrawn="1">
          <p15:clr>
            <a:srgbClr val="FBAE40"/>
          </p15:clr>
        </p15:guide>
        <p15:guide id="3" pos="5567" userDrawn="1">
          <p15:clr>
            <a:srgbClr val="FBAE40"/>
          </p15:clr>
        </p15:guide>
        <p15:guide id="4" orient="horz" pos="2811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91" y="270000"/>
            <a:ext cx="8514009" cy="3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5100" y="945000"/>
            <a:ext cx="4050000" cy="486000"/>
          </a:xfrm>
        </p:spPr>
        <p:txBody>
          <a:bodyPr/>
          <a:lstStyle>
            <a:lvl1pPr marL="563" indent="0">
              <a:buNone/>
              <a:defRPr sz="1400" b="1">
                <a:solidFill>
                  <a:schemeClr val="bg2"/>
                </a:solidFill>
              </a:defRPr>
            </a:lvl1pPr>
            <a:lvl2pPr marL="201403" indent="0">
              <a:buNone/>
              <a:defRPr sz="1050"/>
            </a:lvl2pPr>
            <a:lvl3pPr>
              <a:defRPr sz="825"/>
            </a:lvl3pPr>
            <a:lvl4pPr>
              <a:defRPr sz="825"/>
            </a:lvl4pPr>
            <a:lvl5pPr>
              <a:defRPr sz="825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A6E24D0-F3C2-452A-832E-2C6DED5EB0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5101" y="1539000"/>
            <a:ext cx="4049687" cy="2916000"/>
          </a:xfrm>
        </p:spPr>
        <p:txBody>
          <a:bodyPr/>
          <a:lstStyle>
            <a:lvl1pPr marL="563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63C149B-0AE5-4517-8928-C3556769A76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770000" y="945000"/>
            <a:ext cx="4050000" cy="486000"/>
          </a:xfrm>
        </p:spPr>
        <p:txBody>
          <a:bodyPr/>
          <a:lstStyle>
            <a:lvl1pPr marL="563" indent="0">
              <a:buNone/>
              <a:defRPr sz="1400" b="1">
                <a:solidFill>
                  <a:schemeClr val="bg2"/>
                </a:solidFill>
              </a:defRPr>
            </a:lvl1pPr>
            <a:lvl2pPr marL="201403" indent="0">
              <a:buNone/>
              <a:defRPr sz="1050"/>
            </a:lvl2pPr>
            <a:lvl3pPr>
              <a:defRPr sz="825"/>
            </a:lvl3pPr>
            <a:lvl4pPr>
              <a:defRPr sz="825"/>
            </a:lvl4pPr>
            <a:lvl5pPr>
              <a:defRPr sz="825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686F52B1-FDE3-4E14-9986-D219BFDBF5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70314" y="1539000"/>
            <a:ext cx="4049687" cy="2916000"/>
          </a:xfrm>
        </p:spPr>
        <p:txBody>
          <a:bodyPr/>
          <a:lstStyle>
            <a:lvl1pPr marL="563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59B239F7-4580-4877-A474-73AB5A8C1A0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5991" y="4751461"/>
            <a:ext cx="1008000" cy="67500"/>
          </a:xfrm>
          <a:ln/>
        </p:spPr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D2198827-0937-46D7-814E-35835DBBB39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91" y="4887000"/>
            <a:ext cx="1008000" cy="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F4DA6BB4-B5F8-4CFD-A8CC-C91F91FD62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5991" y="4819500"/>
            <a:ext cx="1008000" cy="67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45982340-1903-2B4A-9E4E-2021DF377CB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7591" y="4751461"/>
            <a:ext cx="2973263" cy="2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5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186928" indent="0">
              <a:buNone/>
              <a:defRPr sz="450">
                <a:solidFill>
                  <a:schemeClr val="tx1"/>
                </a:solidFill>
              </a:defRPr>
            </a:lvl2pPr>
            <a:lvl3pPr marL="408384" indent="0">
              <a:buNone/>
              <a:defRPr sz="450">
                <a:solidFill>
                  <a:schemeClr val="tx1"/>
                </a:solidFill>
              </a:defRPr>
            </a:lvl3pPr>
            <a:lvl4pPr marL="608410" indent="0">
              <a:buNone/>
              <a:defRPr sz="450">
                <a:solidFill>
                  <a:schemeClr val="tx1"/>
                </a:solidFill>
              </a:defRPr>
            </a:lvl4pPr>
            <a:lvl5pPr marL="812006" indent="0">
              <a:buNone/>
              <a:defRPr sz="4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73814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599" userDrawn="1">
          <p15:clr>
            <a:srgbClr val="FBAE40"/>
          </p15:clr>
        </p15:guide>
        <p15:guide id="3" pos="5567" userDrawn="1">
          <p15:clr>
            <a:srgbClr val="FBAE40"/>
          </p15:clr>
        </p15:guide>
        <p15:guide id="4" orient="horz" pos="281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oleObject" Target="../embeddings/oleObject1.bin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37" Type="http://schemas.openxmlformats.org/officeDocument/2006/relationships/image" Target="../media/image3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33"/>
            </p:custDataLst>
          </p:nvPr>
        </p:nvGraphicFramePr>
        <p:xfrm>
          <a:off x="1619" y="1195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4" imgW="360" imgH="360" progId="">
                  <p:embed/>
                </p:oleObj>
              </mc:Choice>
              <mc:Fallback>
                <p:oleObj name="think-cell Slide" r:id="rId34" imgW="360" imgH="360" progId="">
                  <p:embed/>
                  <p:pic>
                    <p:nvPicPr>
                      <p:cNvPr id="2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" y="1195"/>
                        <a:ext cx="1587" cy="1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5991" y="270000"/>
            <a:ext cx="8514009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5991" y="945000"/>
            <a:ext cx="8514009" cy="35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5991" y="4751461"/>
            <a:ext cx="1296000" cy="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lang="en-GB" sz="450" smtClean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72A704F9-61CA-4770-B270-3EB3A3A14010}" type="slidenum">
              <a:rPr smtClean="0"/>
              <a:pPr>
                <a:defRPr/>
              </a:pPr>
              <a:t>‹#›</a:t>
            </a:fld>
            <a:endParaRPr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5E89B35-29B3-DC47-93BE-21746182294B}"/>
              </a:ext>
            </a:extLst>
          </p:cNvPr>
          <p:cNvPicPr>
            <a:picLocks noChangeAspect="1"/>
          </p:cNvPicPr>
          <p:nvPr userDrawn="1"/>
        </p:nvPicPr>
        <p:blipFill>
          <a:blip r:embed="rId3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7993650" y="4573904"/>
            <a:ext cx="893024" cy="46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201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741" r:id="rId2"/>
    <p:sldLayoutId id="2147483742" r:id="rId3"/>
    <p:sldLayoutId id="2147483743" r:id="rId4"/>
    <p:sldLayoutId id="2147483676" r:id="rId5"/>
    <p:sldLayoutId id="2147483744" r:id="rId6"/>
    <p:sldLayoutId id="2147483733" r:id="rId7"/>
    <p:sldLayoutId id="2147483745" r:id="rId8"/>
    <p:sldLayoutId id="2147483738" r:id="rId9"/>
    <p:sldLayoutId id="2147483750" r:id="rId10"/>
    <p:sldLayoutId id="2147483756" r:id="rId11"/>
    <p:sldLayoutId id="2147483757" r:id="rId12"/>
    <p:sldLayoutId id="2147483740" r:id="rId13"/>
    <p:sldLayoutId id="2147483751" r:id="rId14"/>
    <p:sldLayoutId id="2147483734" r:id="rId15"/>
    <p:sldLayoutId id="2147483735" r:id="rId16"/>
    <p:sldLayoutId id="2147483752" r:id="rId17"/>
    <p:sldLayoutId id="2147483753" r:id="rId18"/>
    <p:sldLayoutId id="2147483739" r:id="rId19"/>
    <p:sldLayoutId id="2147483747" r:id="rId20"/>
    <p:sldLayoutId id="2147483746" r:id="rId21"/>
    <p:sldLayoutId id="2147483748" r:id="rId22"/>
    <p:sldLayoutId id="2147483736" r:id="rId23"/>
    <p:sldLayoutId id="2147483737" r:id="rId24"/>
    <p:sldLayoutId id="2147483754" r:id="rId25"/>
    <p:sldLayoutId id="2147483755" r:id="rId26"/>
    <p:sldLayoutId id="2147483758" r:id="rId27"/>
    <p:sldLayoutId id="2147483678" r:id="rId28"/>
    <p:sldLayoutId id="2147483749" r:id="rId29"/>
    <p:sldLayoutId id="2147483679" r:id="rId30"/>
    <p:sldLayoutId id="2147483759" r:id="rId3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 i="0" baseline="0">
          <a:solidFill>
            <a:schemeClr val="tx1"/>
          </a:solidFill>
          <a:latin typeface="+mj-lt"/>
          <a:ea typeface="MS PGothic" pitchFamily="34" charset="-128"/>
          <a:cs typeface="MS PGothic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50">
          <a:solidFill>
            <a:schemeClr val="tx2"/>
          </a:solidFill>
          <a:latin typeface="Arial" pitchFamily="34" charset="0"/>
          <a:ea typeface="MS PGothic" pitchFamily="34" charset="-128"/>
          <a:cs typeface="MS PGothic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50">
          <a:solidFill>
            <a:schemeClr val="tx2"/>
          </a:solidFill>
          <a:latin typeface="Arial" pitchFamily="34" charset="0"/>
          <a:ea typeface="MS PGothic" pitchFamily="34" charset="-128"/>
          <a:cs typeface="MS PGothic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50">
          <a:solidFill>
            <a:schemeClr val="tx2"/>
          </a:solidFill>
          <a:latin typeface="Arial" pitchFamily="34" charset="0"/>
          <a:ea typeface="MS PGothic" pitchFamily="34" charset="-128"/>
          <a:cs typeface="MS PGothic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50">
          <a:solidFill>
            <a:schemeClr val="tx2"/>
          </a:solidFill>
          <a:latin typeface="Arial" pitchFamily="34" charset="0"/>
          <a:ea typeface="MS PGothic" pitchFamily="34" charset="-128"/>
          <a:cs typeface="MS PGothic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2250">
          <a:solidFill>
            <a:schemeClr val="tx2"/>
          </a:solidFill>
          <a:latin typeface="Arial" pitchFamily="34" charset="0"/>
          <a:ea typeface="MS PGothic" pitchFamily="34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2250">
          <a:solidFill>
            <a:schemeClr val="tx2"/>
          </a:solidFill>
          <a:latin typeface="Arial" pitchFamily="34" charset="0"/>
          <a:ea typeface="MS PGothic" pitchFamily="34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2250">
          <a:solidFill>
            <a:schemeClr val="tx2"/>
          </a:solidFill>
          <a:latin typeface="Arial" pitchFamily="34" charset="0"/>
          <a:ea typeface="MS PGothic" pitchFamily="34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2250">
          <a:solidFill>
            <a:schemeClr val="tx2"/>
          </a:solidFill>
          <a:latin typeface="Arial" pitchFamily="34" charset="0"/>
          <a:ea typeface="MS PGothic" pitchFamily="34" charset="-128"/>
        </a:defRPr>
      </a:lvl9pPr>
    </p:titleStyle>
    <p:bodyStyle>
      <a:lvl1pPr marL="186300" indent="-1857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200">
          <a:solidFill>
            <a:schemeClr val="tx1"/>
          </a:solidFill>
          <a:latin typeface="+mn-lt"/>
          <a:ea typeface="MS PGothic" pitchFamily="34" charset="-128"/>
          <a:cs typeface="MS PGothic"/>
        </a:defRPr>
      </a:lvl1pPr>
      <a:lvl2pPr marL="405000" indent="-203597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000">
          <a:solidFill>
            <a:schemeClr val="tx1"/>
          </a:solidFill>
          <a:latin typeface="+mn-lt"/>
          <a:ea typeface="MS PGothic" pitchFamily="34" charset="-128"/>
          <a:cs typeface="MS PGothic"/>
        </a:defRPr>
      </a:lvl2pPr>
      <a:lvl3pPr marL="607219" indent="-19883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800">
          <a:solidFill>
            <a:schemeClr val="tx1"/>
          </a:solidFill>
          <a:latin typeface="+mn-lt"/>
          <a:ea typeface="MS PGothic" pitchFamily="34" charset="-128"/>
          <a:cs typeface="MS PGothic"/>
        </a:defRPr>
      </a:lvl3pPr>
      <a:lvl4pPr marL="810816" indent="-202406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800">
          <a:solidFill>
            <a:schemeClr val="tx1"/>
          </a:solidFill>
          <a:latin typeface="+mn-lt"/>
          <a:ea typeface="MS PGothic" pitchFamily="34" charset="-128"/>
          <a:cs typeface="MS PGothic"/>
        </a:defRPr>
      </a:lvl4pPr>
      <a:lvl5pPr marL="1014413" indent="-202406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800">
          <a:solidFill>
            <a:schemeClr val="tx1"/>
          </a:solidFill>
          <a:latin typeface="+mn-lt"/>
          <a:ea typeface="MS PGothic" pitchFamily="34" charset="-128"/>
          <a:cs typeface="MS PGothic"/>
        </a:defRPr>
      </a:lvl5pPr>
      <a:lvl6pPr marL="1357313" indent="-202406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1050">
          <a:solidFill>
            <a:srgbClr val="333333"/>
          </a:solidFill>
          <a:latin typeface="+mn-lt"/>
          <a:ea typeface="+mn-ea"/>
        </a:defRPr>
      </a:lvl6pPr>
      <a:lvl7pPr marL="1700213" indent="-202406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1050">
          <a:solidFill>
            <a:srgbClr val="333333"/>
          </a:solidFill>
          <a:latin typeface="+mn-lt"/>
          <a:ea typeface="+mn-ea"/>
        </a:defRPr>
      </a:lvl7pPr>
      <a:lvl8pPr marL="2043113" indent="-202406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1050">
          <a:solidFill>
            <a:srgbClr val="333333"/>
          </a:solidFill>
          <a:latin typeface="+mn-lt"/>
          <a:ea typeface="+mn-ea"/>
        </a:defRPr>
      </a:lvl8pPr>
      <a:lvl9pPr marL="2386013" indent="-202406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1050">
          <a:solidFill>
            <a:srgbClr val="333333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3.sv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Relationship Id="rId6" Type="http://schemas.openxmlformats.org/officeDocument/2006/relationships/image" Target="../media/image2.png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6E015A8A-D54C-A943-9A7A-743C3FA2A1B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035" t="32269" r="18969" b="7267"/>
          <a:stretch/>
        </p:blipFill>
        <p:spPr>
          <a:xfrm>
            <a:off x="2185010" y="939428"/>
            <a:ext cx="6958990" cy="4204072"/>
          </a:xfrm>
          <a:custGeom>
            <a:avLst/>
            <a:gdLst>
              <a:gd name="connsiteX0" fmla="*/ 4836706 w 6958990"/>
              <a:gd name="connsiteY0" fmla="*/ 0 h 4204072"/>
              <a:gd name="connsiteX1" fmla="*/ 5105370 w 6958990"/>
              <a:gd name="connsiteY1" fmla="*/ 5401 h 4204072"/>
              <a:gd name="connsiteX2" fmla="*/ 6506079 w 6958990"/>
              <a:gd name="connsiteY2" fmla="*/ 215559 h 4204072"/>
              <a:gd name="connsiteX3" fmla="*/ 6958990 w 6958990"/>
              <a:gd name="connsiteY3" fmla="*/ 344984 h 4204072"/>
              <a:gd name="connsiteX4" fmla="*/ 6958990 w 6958990"/>
              <a:gd name="connsiteY4" fmla="*/ 4204072 h 4204072"/>
              <a:gd name="connsiteX5" fmla="*/ 0 w 6958990"/>
              <a:gd name="connsiteY5" fmla="*/ 4204072 h 4204072"/>
              <a:gd name="connsiteX6" fmla="*/ 946497 w 6958990"/>
              <a:gd name="connsiteY6" fmla="*/ 1813869 h 4204072"/>
              <a:gd name="connsiteX7" fmla="*/ 4836706 w 6958990"/>
              <a:gd name="connsiteY7" fmla="*/ 0 h 4204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958990" h="4204072">
                <a:moveTo>
                  <a:pt x="4836706" y="0"/>
                </a:moveTo>
                <a:cubicBezTo>
                  <a:pt x="4927033" y="0"/>
                  <a:pt x="5015815" y="2315"/>
                  <a:pt x="5105370" y="5401"/>
                </a:cubicBezTo>
                <a:cubicBezTo>
                  <a:pt x="5582478" y="25653"/>
                  <a:pt x="6048296" y="99286"/>
                  <a:pt x="6506079" y="215559"/>
                </a:cubicBezTo>
                <a:lnTo>
                  <a:pt x="6958990" y="344984"/>
                </a:lnTo>
                <a:lnTo>
                  <a:pt x="6958990" y="4204072"/>
                </a:lnTo>
                <a:lnTo>
                  <a:pt x="0" y="4204072"/>
                </a:lnTo>
                <a:cubicBezTo>
                  <a:pt x="176021" y="3241973"/>
                  <a:pt x="497181" y="2444982"/>
                  <a:pt x="946497" y="1813869"/>
                </a:cubicBezTo>
                <a:cubicBezTo>
                  <a:pt x="1808843" y="603337"/>
                  <a:pt x="3144438" y="0"/>
                  <a:pt x="4836706" y="0"/>
                </a:cubicBezTo>
                <a:close/>
              </a:path>
            </a:pathLst>
          </a:custGeom>
        </p:spPr>
      </p:pic>
      <p:pic>
        <p:nvPicPr>
          <p:cNvPr id="6" name="Picture 5" descr="Shape&#10;&#10;Description automatically generated">
            <a:extLst>
              <a:ext uri="{FF2B5EF4-FFF2-40B4-BE49-F238E27FC236}">
                <a16:creationId xmlns:a16="http://schemas.microsoft.com/office/drawing/2014/main" id="{654E4F0A-DD58-EE48-9F46-935B5AFF0AC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alphaModFix amt="88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50" y="64866"/>
            <a:ext cx="6611961" cy="5143500"/>
          </a:xfrm>
          <a:prstGeom prst="rect">
            <a:avLst/>
          </a:prstGeom>
        </p:spPr>
      </p:pic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191F0443-F0B7-B94A-913E-32B69E83021B}"/>
              </a:ext>
            </a:extLst>
          </p:cNvPr>
          <p:cNvSpPr txBox="1">
            <a:spLocks/>
          </p:cNvSpPr>
          <p:nvPr/>
        </p:nvSpPr>
        <p:spPr>
          <a:xfrm>
            <a:off x="260266" y="254665"/>
            <a:ext cx="5481297" cy="261155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60000" indent="-3600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defRPr sz="3500" b="0" i="0" kern="1200">
                <a:solidFill>
                  <a:schemeClr val="bg1"/>
                </a:solidFill>
                <a:latin typeface="FS Elliot Light" charset="0"/>
                <a:ea typeface="FS Elliot Light" charset="0"/>
                <a:cs typeface="FS Elliot Light" charset="0"/>
              </a:defRPr>
            </a:lvl1pPr>
            <a:lvl2pPr marL="720000" indent="-3600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defRPr sz="3500" b="0" i="0" kern="1200">
                <a:solidFill>
                  <a:schemeClr val="bg1"/>
                </a:solidFill>
                <a:latin typeface="FS Elliot Light" charset="0"/>
                <a:ea typeface="FS Elliot Light" charset="0"/>
                <a:cs typeface="FS Elliot Light" charset="0"/>
              </a:defRPr>
            </a:lvl2pPr>
            <a:lvl3pPr marL="1080000" indent="-3600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defRPr sz="3500" b="0" i="0" kern="1200">
                <a:solidFill>
                  <a:schemeClr val="bg1"/>
                </a:solidFill>
                <a:latin typeface="FS Elliot Light" charset="0"/>
                <a:ea typeface="FS Elliot Light" charset="0"/>
                <a:cs typeface="FS Elliot Light" charset="0"/>
              </a:defRPr>
            </a:lvl3pPr>
            <a:lvl4pPr marL="1440000" indent="-3600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defRPr sz="3500" b="0" i="0" kern="1200">
                <a:solidFill>
                  <a:schemeClr val="bg1"/>
                </a:solidFill>
                <a:latin typeface="FS Elliot Light" charset="0"/>
                <a:ea typeface="FS Elliot Light" charset="0"/>
                <a:cs typeface="FS Elliot Light" charset="0"/>
              </a:defRPr>
            </a:lvl4pPr>
            <a:lvl5pPr marL="1800000" indent="-3600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defRPr sz="3500" b="0" i="0" kern="1200">
                <a:solidFill>
                  <a:schemeClr val="bg1"/>
                </a:solidFill>
                <a:latin typeface="FS Elliot Light" charset="0"/>
                <a:ea typeface="FS Elliot Light" charset="0"/>
                <a:cs typeface="FS Elliot Light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>
                <a:latin typeface="Arial" panose="020B0604020202020204" pitchFamily="34" charset="0"/>
                <a:cs typeface="Arial" panose="020B0604020202020204" pitchFamily="34" charset="0"/>
              </a:rPr>
              <a:t>Новшество в проведении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медицинских осмотров работников АО «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Арселор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Миттал Темиртау</a:t>
            </a:r>
            <a:r>
              <a:rPr lang="kk-KZ" sz="2400" b="1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B6E58581-E31D-C344-AB56-6054CDAA9DDD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28677" y="-1979"/>
            <a:ext cx="1656766" cy="862695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61B1085-E558-FC4E-A5E4-43E22946818D}"/>
              </a:ext>
            </a:extLst>
          </p:cNvPr>
          <p:cNvSpPr txBox="1">
            <a:spLocks/>
          </p:cNvSpPr>
          <p:nvPr/>
        </p:nvSpPr>
        <p:spPr>
          <a:xfrm>
            <a:off x="0" y="5273232"/>
            <a:ext cx="3850989" cy="75298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60000" indent="-3600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defRPr sz="3500" b="0" i="0" kern="1200">
                <a:solidFill>
                  <a:schemeClr val="bg1"/>
                </a:solidFill>
                <a:latin typeface="FS Elliot Light" charset="0"/>
                <a:ea typeface="FS Elliot Light" charset="0"/>
                <a:cs typeface="FS Elliot Light" charset="0"/>
              </a:defRPr>
            </a:lvl1pPr>
            <a:lvl2pPr marL="720000" indent="-3600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defRPr sz="3500" b="0" i="0" kern="1200">
                <a:solidFill>
                  <a:schemeClr val="bg1"/>
                </a:solidFill>
                <a:latin typeface="FS Elliot Light" charset="0"/>
                <a:ea typeface="FS Elliot Light" charset="0"/>
                <a:cs typeface="FS Elliot Light" charset="0"/>
              </a:defRPr>
            </a:lvl2pPr>
            <a:lvl3pPr marL="1080000" indent="-3600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defRPr sz="3500" b="0" i="0" kern="1200">
                <a:solidFill>
                  <a:schemeClr val="bg1"/>
                </a:solidFill>
                <a:latin typeface="FS Elliot Light" charset="0"/>
                <a:ea typeface="FS Elliot Light" charset="0"/>
                <a:cs typeface="FS Elliot Light" charset="0"/>
              </a:defRPr>
            </a:lvl3pPr>
            <a:lvl4pPr marL="1440000" indent="-3600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defRPr sz="3500" b="0" i="0" kern="1200">
                <a:solidFill>
                  <a:schemeClr val="bg1"/>
                </a:solidFill>
                <a:latin typeface="FS Elliot Light" charset="0"/>
                <a:ea typeface="FS Elliot Light" charset="0"/>
                <a:cs typeface="FS Elliot Light" charset="0"/>
              </a:defRPr>
            </a:lvl4pPr>
            <a:lvl5pPr marL="1800000" indent="-3600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defRPr sz="3500" b="0" i="0" kern="1200">
                <a:solidFill>
                  <a:schemeClr val="bg1"/>
                </a:solidFill>
                <a:latin typeface="FS Elliot Light" charset="0"/>
                <a:ea typeface="FS Elliot Light" charset="0"/>
                <a:cs typeface="FS Elliot Light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100" b="1">
                <a:latin typeface="Arial" panose="020B0604020202020204" pitchFamily="34" charset="0"/>
                <a:cs typeface="Arial" panose="020B0604020202020204" pitchFamily="34" charset="0"/>
              </a:rPr>
              <a:t>***Changing imagery***</a:t>
            </a:r>
            <a:br>
              <a:rPr lang="en-US" sz="11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1   Right click on the image and select ‘Change picture’</a:t>
            </a:r>
            <a:b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2   Choose your replacement</a:t>
            </a:r>
            <a:b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3   Use the crop tool to scale and position within the shape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BF3A5E-7211-3C29-FF3F-18F980755D16}"/>
              </a:ext>
            </a:extLst>
          </p:cNvPr>
          <p:cNvSpPr txBox="1"/>
          <p:nvPr/>
        </p:nvSpPr>
        <p:spPr>
          <a:xfrm>
            <a:off x="194954" y="2353228"/>
            <a:ext cx="4034146" cy="437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ru-RU" altLang="ru-RU" sz="1400" kern="0" dirty="0">
                <a:solidFill>
                  <a:schemeClr val="bg1"/>
                </a:solidFill>
              </a:rPr>
              <a:t>Др. Халилбайов И.Д.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ru-RU" altLang="ru-RU" sz="1400" kern="0" dirty="0">
                <a:solidFill>
                  <a:schemeClr val="bg1"/>
                </a:solidFill>
              </a:rPr>
              <a:t>Директор по мед вопросам АМТ</a:t>
            </a:r>
            <a:endParaRPr lang="en-US" altLang="ru-RU" sz="1400" kern="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7152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7F456-1A9D-4420-9AA8-0041281D25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10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61231-3794-4394-B0AD-E29808F16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28D3BB-4837-43E2-994B-6DC3A09B04B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54A78F-8959-4CC6-96A5-5366A8F08D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5DE7BF8-C54F-A936-5CDB-F789D65C5206}"/>
              </a:ext>
            </a:extLst>
          </p:cNvPr>
          <p:cNvSpPr txBox="1">
            <a:spLocks/>
          </p:cNvSpPr>
          <p:nvPr/>
        </p:nvSpPr>
        <p:spPr>
          <a:xfrm>
            <a:off x="212725" y="1133475"/>
            <a:ext cx="8229600" cy="3433763"/>
          </a:xfrm>
          <a:prstGeom prst="rect">
            <a:avLst/>
          </a:prstGeom>
        </p:spPr>
        <p:txBody>
          <a:bodyPr/>
          <a:lstStyle>
            <a:lvl1pPr marL="247650" indent="-2476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29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809625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081088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352550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18097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2669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27241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1813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ru-RU" b="0" kern="0" dirty="0"/>
              <a:t>Регистрация статистики травм на производстве (Регистрация всех даже малых травм на уровне первой помощи)</a:t>
            </a:r>
            <a:r>
              <a:rPr lang="en-US" b="0" kern="0" dirty="0"/>
              <a:t> </a:t>
            </a:r>
          </a:p>
          <a:p>
            <a:pPr lvl="1">
              <a:defRPr/>
            </a:pPr>
            <a:r>
              <a:rPr lang="ru-RU" b="0" kern="0" dirty="0"/>
              <a:t>Количество</a:t>
            </a:r>
            <a:endParaRPr lang="en-US" b="0" kern="0" dirty="0"/>
          </a:p>
          <a:p>
            <a:pPr lvl="1">
              <a:defRPr/>
            </a:pPr>
            <a:r>
              <a:rPr lang="ru-RU" b="0" kern="0" dirty="0"/>
              <a:t>Причина</a:t>
            </a:r>
            <a:endParaRPr lang="en-US" b="0" kern="0" dirty="0"/>
          </a:p>
          <a:p>
            <a:pPr lvl="1">
              <a:defRPr/>
            </a:pPr>
            <a:r>
              <a:rPr lang="ru-RU" b="0" kern="0" dirty="0"/>
              <a:t>Заболевание</a:t>
            </a:r>
            <a:r>
              <a:rPr lang="en-US" b="0" kern="0" dirty="0"/>
              <a:t> </a:t>
            </a:r>
          </a:p>
          <a:p>
            <a:pPr lvl="1">
              <a:defRPr/>
            </a:pPr>
            <a:r>
              <a:rPr lang="ru-RU" b="0" kern="0" dirty="0"/>
              <a:t>Классификация.</a:t>
            </a:r>
          </a:p>
          <a:p>
            <a:pPr marL="249237" lvl="1" indent="0">
              <a:buFontTx/>
              <a:buNone/>
              <a:defRPr/>
            </a:pPr>
            <a:endParaRPr lang="ru-RU" b="0" kern="0" dirty="0"/>
          </a:p>
          <a:p>
            <a:pPr marL="249237" lvl="1" indent="0">
              <a:buFontTx/>
              <a:buNone/>
              <a:defRPr/>
            </a:pPr>
            <a:r>
              <a:rPr lang="ru-RU" b="0" kern="0" dirty="0"/>
              <a:t>Статистический анализ данных</a:t>
            </a:r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0C950D46-4767-562A-04D5-0F615EC4C76E}"/>
              </a:ext>
            </a:extLst>
          </p:cNvPr>
          <p:cNvSpPr txBox="1">
            <a:spLocks/>
          </p:cNvSpPr>
          <p:nvPr/>
        </p:nvSpPr>
        <p:spPr>
          <a:xfrm>
            <a:off x="469900" y="147186"/>
            <a:ext cx="7715250" cy="1189037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3200" b="0" kern="0" dirty="0"/>
              <a:t>Третичные Превентивные Меры</a:t>
            </a:r>
          </a:p>
          <a:p>
            <a:pPr>
              <a:defRPr/>
            </a:pPr>
            <a:r>
              <a:rPr lang="ru-RU" sz="3200" b="0" kern="0" dirty="0"/>
              <a:t>Производственная травма/ поражение</a:t>
            </a:r>
            <a:endParaRPr lang="en-US" sz="4000" b="0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3744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Номер слайда 3">
            <a:extLst>
              <a:ext uri="{FF2B5EF4-FFF2-40B4-BE49-F238E27FC236}">
                <a16:creationId xmlns:a16="http://schemas.microsoft.com/office/drawing/2014/main" id="{3DAD224F-2D12-D499-BEED-0D3697247E2B}"/>
              </a:ext>
            </a:extLst>
          </p:cNvPr>
          <p:cNvSpPr txBox="1">
            <a:spLocks noGrp="1"/>
          </p:cNvSpPr>
          <p:nvPr/>
        </p:nvSpPr>
        <p:spPr bwMode="auto">
          <a:xfrm>
            <a:off x="6686550" y="4975623"/>
            <a:ext cx="1200150" cy="167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CCB66B81-E209-4F9B-96D5-F0745F0F1957}" type="slidenum">
              <a:rPr lang="en-US" altLang="ru-RU" sz="825" b="0">
                <a:solidFill>
                  <a:srgbClr val="000000"/>
                </a:solidFill>
              </a:rPr>
              <a:pPr algn="r"/>
              <a:t>11</a:t>
            </a:fld>
            <a:endParaRPr lang="en-US" altLang="ru-RU" sz="825" b="0">
              <a:solidFill>
                <a:srgbClr val="000000"/>
              </a:solidFill>
            </a:endParaRPr>
          </a:p>
        </p:txBody>
      </p:sp>
      <p:pic>
        <p:nvPicPr>
          <p:cNvPr id="31747" name="Picture 25" descr="iceberg">
            <a:extLst>
              <a:ext uri="{FF2B5EF4-FFF2-40B4-BE49-F238E27FC236}">
                <a16:creationId xmlns:a16="http://schemas.microsoft.com/office/drawing/2014/main" id="{01CB718C-C03A-72BE-048E-30C78A8C82F3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lum bright="3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4"/>
          <a:stretch>
            <a:fillRect/>
          </a:stretch>
        </p:blipFill>
        <p:spPr bwMode="auto">
          <a:xfrm>
            <a:off x="5804297" y="842963"/>
            <a:ext cx="1551384" cy="2620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Picture 25" descr="iceberg">
            <a:extLst>
              <a:ext uri="{FF2B5EF4-FFF2-40B4-BE49-F238E27FC236}">
                <a16:creationId xmlns:a16="http://schemas.microsoft.com/office/drawing/2014/main" id="{0A45B6B6-4B1C-3239-3EB8-C75E567C6BFB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lum bright="3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4"/>
          <a:stretch>
            <a:fillRect/>
          </a:stretch>
        </p:blipFill>
        <p:spPr bwMode="auto">
          <a:xfrm>
            <a:off x="4048125" y="834629"/>
            <a:ext cx="1541860" cy="2639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25" descr="iceberg">
            <a:extLst>
              <a:ext uri="{FF2B5EF4-FFF2-40B4-BE49-F238E27FC236}">
                <a16:creationId xmlns:a16="http://schemas.microsoft.com/office/drawing/2014/main" id="{664B0BE6-8B33-52A9-6AD5-03893F697BB1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lum bright="3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4"/>
          <a:stretch>
            <a:fillRect/>
          </a:stretch>
        </p:blipFill>
        <p:spPr bwMode="auto">
          <a:xfrm>
            <a:off x="2315766" y="838200"/>
            <a:ext cx="1541859" cy="2620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0" name="Line 38">
            <a:extLst>
              <a:ext uri="{FF2B5EF4-FFF2-40B4-BE49-F238E27FC236}">
                <a16:creationId xmlns:a16="http://schemas.microsoft.com/office/drawing/2014/main" id="{7326A14F-9D30-718C-193B-95DE6E442D9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38438" y="1903810"/>
            <a:ext cx="695325" cy="0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 sz="1013"/>
          </a:p>
        </p:txBody>
      </p:sp>
      <p:sp>
        <p:nvSpPr>
          <p:cNvPr id="31751" name="Line 5">
            <a:extLst>
              <a:ext uri="{FF2B5EF4-FFF2-40B4-BE49-F238E27FC236}">
                <a16:creationId xmlns:a16="http://schemas.microsoft.com/office/drawing/2014/main" id="{C59AD3AE-6663-E407-5525-B5D7BA8A8F3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2029" y="1454944"/>
            <a:ext cx="378619" cy="0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 sz="1013"/>
          </a:p>
        </p:txBody>
      </p:sp>
      <p:sp>
        <p:nvSpPr>
          <p:cNvPr id="31752" name="Rectangle 29">
            <a:extLst>
              <a:ext uri="{FF2B5EF4-FFF2-40B4-BE49-F238E27FC236}">
                <a16:creationId xmlns:a16="http://schemas.microsoft.com/office/drawing/2014/main" id="{6512EE0D-C762-4594-138E-37D477AD5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7481" y="2672954"/>
            <a:ext cx="639366" cy="37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ru-RU" sz="1500">
              <a:ea typeface="Arial Unicode MS" pitchFamily="34" charset="-128"/>
            </a:endParaRPr>
          </a:p>
        </p:txBody>
      </p:sp>
      <p:sp>
        <p:nvSpPr>
          <p:cNvPr id="31753" name="Rectangle 30">
            <a:extLst>
              <a:ext uri="{FF2B5EF4-FFF2-40B4-BE49-F238E27FC236}">
                <a16:creationId xmlns:a16="http://schemas.microsoft.com/office/drawing/2014/main" id="{6519E8F0-B217-B28E-09E0-455D84F12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0363" y="2062162"/>
            <a:ext cx="35123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500">
                <a:ea typeface="Arial Unicode MS" pitchFamily="34" charset="-128"/>
              </a:rPr>
              <a:t>12 394 </a:t>
            </a:r>
            <a:endParaRPr lang="en-US" altLang="ru-RU" sz="1500">
              <a:ea typeface="Arial Unicode MS" pitchFamily="34" charset="-128"/>
            </a:endParaRPr>
          </a:p>
        </p:txBody>
      </p:sp>
      <p:sp>
        <p:nvSpPr>
          <p:cNvPr id="31754" name="Rectangle 33">
            <a:extLst>
              <a:ext uri="{FF2B5EF4-FFF2-40B4-BE49-F238E27FC236}">
                <a16:creationId xmlns:a16="http://schemas.microsoft.com/office/drawing/2014/main" id="{BCC8A458-B9AC-B5B5-0107-9A7393C3D7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3048" y="892969"/>
            <a:ext cx="345281" cy="205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500">
                <a:ea typeface="Arial Unicode MS" pitchFamily="34" charset="-128"/>
              </a:rPr>
              <a:t>3,66</a:t>
            </a:r>
            <a:endParaRPr lang="en-US" altLang="ru-RU" sz="1500">
              <a:ea typeface="Arial Unicode MS" pitchFamily="34" charset="-128"/>
            </a:endParaRPr>
          </a:p>
        </p:txBody>
      </p:sp>
      <p:sp>
        <p:nvSpPr>
          <p:cNvPr id="31755" name="Rectangle 29">
            <a:extLst>
              <a:ext uri="{FF2B5EF4-FFF2-40B4-BE49-F238E27FC236}">
                <a16:creationId xmlns:a16="http://schemas.microsoft.com/office/drawing/2014/main" id="{A9B2CB82-E9F7-A48F-C154-32E3C69EA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1257" y="3549253"/>
            <a:ext cx="1413272" cy="252413"/>
          </a:xfrm>
          <a:prstGeom prst="rect">
            <a:avLst/>
          </a:prstGeom>
          <a:solidFill>
            <a:srgbClr val="000000">
              <a:alpha val="16862"/>
            </a:srgbClr>
          </a:solidFill>
          <a:ln w="63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"/>
            <a:r>
              <a:rPr lang="ru-RU" altLang="ru-RU" sz="1800">
                <a:solidFill>
                  <a:srgbClr val="000000"/>
                </a:solidFill>
              </a:rPr>
              <a:t>28 838 522</a:t>
            </a:r>
            <a:endParaRPr lang="en-GB" altLang="ru-RU" sz="1800">
              <a:solidFill>
                <a:srgbClr val="000000"/>
              </a:solidFill>
            </a:endParaRPr>
          </a:p>
        </p:txBody>
      </p:sp>
      <p:sp>
        <p:nvSpPr>
          <p:cNvPr id="31756" name="Rectangle 29">
            <a:extLst>
              <a:ext uri="{FF2B5EF4-FFF2-40B4-BE49-F238E27FC236}">
                <a16:creationId xmlns:a16="http://schemas.microsoft.com/office/drawing/2014/main" id="{C0F7172C-C4AA-574D-484B-E811EB049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1257" y="3946923"/>
            <a:ext cx="1394222" cy="263128"/>
          </a:xfrm>
          <a:prstGeom prst="rect">
            <a:avLst/>
          </a:prstGeom>
          <a:solidFill>
            <a:srgbClr val="000000">
              <a:alpha val="16862"/>
            </a:srgbClr>
          </a:solidFill>
          <a:ln w="63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"/>
            <a:r>
              <a:rPr lang="ru-RU" altLang="ru-RU" sz="1800">
                <a:solidFill>
                  <a:srgbClr val="000000"/>
                </a:solidFill>
              </a:rPr>
              <a:t>1 055 805</a:t>
            </a:r>
            <a:endParaRPr lang="en-GB" altLang="ru-RU" sz="1800">
              <a:solidFill>
                <a:srgbClr val="000000"/>
              </a:solidFill>
            </a:endParaRPr>
          </a:p>
        </p:txBody>
      </p:sp>
      <p:sp>
        <p:nvSpPr>
          <p:cNvPr id="31757" name="AutoShape 36">
            <a:extLst>
              <a:ext uri="{FF2B5EF4-FFF2-40B4-BE49-F238E27FC236}">
                <a16:creationId xmlns:a16="http://schemas.microsoft.com/office/drawing/2014/main" id="{A764B7DA-715B-12C8-B7AE-CE7900C66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2429" y="817960"/>
            <a:ext cx="1582340" cy="25146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1350" b="0">
              <a:ea typeface="Arial Unicode MS" pitchFamily="34" charset="-128"/>
            </a:endParaRPr>
          </a:p>
        </p:txBody>
      </p:sp>
      <p:sp>
        <p:nvSpPr>
          <p:cNvPr id="31758" name="Rectangle 4">
            <a:extLst>
              <a:ext uri="{FF2B5EF4-FFF2-40B4-BE49-F238E27FC236}">
                <a16:creationId xmlns:a16="http://schemas.microsoft.com/office/drawing/2014/main" id="{073C25C6-3752-FD26-A021-D3D487232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1948" y="509588"/>
            <a:ext cx="1688306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050">
                <a:solidFill>
                  <a:srgbClr val="270BF5"/>
                </a:solidFill>
              </a:rPr>
              <a:t>Стальной департамент</a:t>
            </a:r>
            <a:endParaRPr lang="cs-CZ" altLang="ru-RU" sz="1050">
              <a:solidFill>
                <a:srgbClr val="270BF5"/>
              </a:solidFill>
            </a:endParaRPr>
          </a:p>
        </p:txBody>
      </p:sp>
      <p:sp>
        <p:nvSpPr>
          <p:cNvPr id="31759" name="Line 38">
            <a:extLst>
              <a:ext uri="{FF2B5EF4-FFF2-40B4-BE49-F238E27FC236}">
                <a16:creationId xmlns:a16="http://schemas.microsoft.com/office/drawing/2014/main" id="{69644166-B2A8-1895-6712-411406B752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5104" y="1477566"/>
            <a:ext cx="409575" cy="0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 sz="1013"/>
          </a:p>
        </p:txBody>
      </p:sp>
      <p:sp>
        <p:nvSpPr>
          <p:cNvPr id="31760" name="Rectangle 29">
            <a:extLst>
              <a:ext uri="{FF2B5EF4-FFF2-40B4-BE49-F238E27FC236}">
                <a16:creationId xmlns:a16="http://schemas.microsoft.com/office/drawing/2014/main" id="{276B5BB5-E804-D2A7-F3F4-E94AA8302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7231" y="2675335"/>
            <a:ext cx="529829" cy="37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"/>
            <a:r>
              <a:rPr lang="ru-RU" altLang="ru-RU" sz="1500"/>
              <a:t>172 752</a:t>
            </a:r>
            <a:endParaRPr lang="en-GB" altLang="ru-RU" sz="1500"/>
          </a:p>
        </p:txBody>
      </p:sp>
      <p:sp>
        <p:nvSpPr>
          <p:cNvPr id="31761" name="Rectangle 30">
            <a:extLst>
              <a:ext uri="{FF2B5EF4-FFF2-40B4-BE49-F238E27FC236}">
                <a16:creationId xmlns:a16="http://schemas.microsoft.com/office/drawing/2014/main" id="{6B3597F2-7163-9BB3-B942-B61C1E2EA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5819" y="2102644"/>
            <a:ext cx="330994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500">
                <a:ea typeface="Arial Unicode MS" pitchFamily="34" charset="-128"/>
              </a:rPr>
              <a:t>11 716 </a:t>
            </a:r>
            <a:endParaRPr lang="en-US" altLang="ru-RU" sz="1500">
              <a:ea typeface="Arial Unicode MS" pitchFamily="34" charset="-128"/>
            </a:endParaRPr>
          </a:p>
        </p:txBody>
      </p:sp>
      <p:sp>
        <p:nvSpPr>
          <p:cNvPr id="31762" name="Rectangle 31">
            <a:extLst>
              <a:ext uri="{FF2B5EF4-FFF2-40B4-BE49-F238E27FC236}">
                <a16:creationId xmlns:a16="http://schemas.microsoft.com/office/drawing/2014/main" id="{67D0C42F-0246-C42E-8CAA-7C4BFE3EB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163" y="1596629"/>
            <a:ext cx="235744" cy="264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500">
                <a:ea typeface="Arial Unicode MS" pitchFamily="34" charset="-128"/>
              </a:rPr>
              <a:t>21</a:t>
            </a:r>
            <a:r>
              <a:rPr lang="en-US" altLang="ru-RU" sz="1500">
                <a:ea typeface="Arial Unicode MS" pitchFamily="34" charset="-128"/>
              </a:rPr>
              <a:t>3</a:t>
            </a:r>
          </a:p>
        </p:txBody>
      </p:sp>
      <p:sp>
        <p:nvSpPr>
          <p:cNvPr id="31763" name="Rectangle 33">
            <a:extLst>
              <a:ext uri="{FF2B5EF4-FFF2-40B4-BE49-F238E27FC236}">
                <a16:creationId xmlns:a16="http://schemas.microsoft.com/office/drawing/2014/main" id="{704ED07E-C162-AB3E-D000-B3680892F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5388" y="904875"/>
            <a:ext cx="440531" cy="263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500">
                <a:ea typeface="Arial Unicode MS" pitchFamily="34" charset="-128"/>
              </a:rPr>
              <a:t>3,63</a:t>
            </a:r>
            <a:endParaRPr lang="en-US" altLang="ru-RU" sz="1500">
              <a:ea typeface="Arial Unicode MS" pitchFamily="34" charset="-128"/>
            </a:endParaRPr>
          </a:p>
        </p:txBody>
      </p:sp>
      <p:sp>
        <p:nvSpPr>
          <p:cNvPr id="31764" name="Rectangle 29">
            <a:extLst>
              <a:ext uri="{FF2B5EF4-FFF2-40B4-BE49-F238E27FC236}">
                <a16:creationId xmlns:a16="http://schemas.microsoft.com/office/drawing/2014/main" id="{195844E5-6481-29B2-5C11-3764D2A0D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897" y="3580210"/>
            <a:ext cx="1384697" cy="319088"/>
          </a:xfrm>
          <a:prstGeom prst="rect">
            <a:avLst/>
          </a:prstGeom>
          <a:solidFill>
            <a:srgbClr val="000000">
              <a:alpha val="16862"/>
            </a:srgbClr>
          </a:solidFill>
          <a:ln w="63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"/>
            <a:r>
              <a:rPr lang="ru-RU" altLang="ru-RU" sz="1800">
                <a:solidFill>
                  <a:srgbClr val="000000"/>
                </a:solidFill>
              </a:rPr>
              <a:t>22 752 636</a:t>
            </a:r>
            <a:endParaRPr lang="en-GB" altLang="ru-RU" sz="1800">
              <a:solidFill>
                <a:srgbClr val="000000"/>
              </a:solidFill>
            </a:endParaRPr>
          </a:p>
        </p:txBody>
      </p:sp>
      <p:sp>
        <p:nvSpPr>
          <p:cNvPr id="31765" name="Rectangle 29">
            <a:extLst>
              <a:ext uri="{FF2B5EF4-FFF2-40B4-BE49-F238E27FC236}">
                <a16:creationId xmlns:a16="http://schemas.microsoft.com/office/drawing/2014/main" id="{EF6E2595-C8A7-BC91-5F81-06EE30B96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8372" y="3949304"/>
            <a:ext cx="1394222" cy="263128"/>
          </a:xfrm>
          <a:prstGeom prst="rect">
            <a:avLst/>
          </a:prstGeom>
          <a:solidFill>
            <a:srgbClr val="000000">
              <a:alpha val="16862"/>
            </a:srgbClr>
          </a:solidFill>
          <a:ln w="63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"/>
            <a:r>
              <a:rPr lang="ru-RU" altLang="ru-RU" sz="1800">
                <a:solidFill>
                  <a:srgbClr val="000000"/>
                </a:solidFill>
              </a:rPr>
              <a:t>825 519</a:t>
            </a:r>
            <a:endParaRPr lang="en-GB" altLang="ru-RU" sz="1800">
              <a:solidFill>
                <a:srgbClr val="000000"/>
              </a:solidFill>
            </a:endParaRPr>
          </a:p>
        </p:txBody>
      </p:sp>
      <p:sp>
        <p:nvSpPr>
          <p:cNvPr id="31766" name="AutoShape 36">
            <a:extLst>
              <a:ext uri="{FF2B5EF4-FFF2-40B4-BE49-F238E27FC236}">
                <a16:creationId xmlns:a16="http://schemas.microsoft.com/office/drawing/2014/main" id="{29CA0686-1B2C-01A3-E297-FE08EED86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5269" y="839391"/>
            <a:ext cx="1553766" cy="25146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1350" b="0">
              <a:ea typeface="Arial Unicode MS" pitchFamily="34" charset="-128"/>
            </a:endParaRPr>
          </a:p>
        </p:txBody>
      </p:sp>
      <p:sp>
        <p:nvSpPr>
          <p:cNvPr id="31767" name="Line 38">
            <a:extLst>
              <a:ext uri="{FF2B5EF4-FFF2-40B4-BE49-F238E27FC236}">
                <a16:creationId xmlns:a16="http://schemas.microsoft.com/office/drawing/2014/main" id="{CA31F539-DC22-464E-B465-754325545886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2941" y="1475185"/>
            <a:ext cx="398859" cy="0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 sz="1013"/>
          </a:p>
        </p:txBody>
      </p:sp>
      <p:sp>
        <p:nvSpPr>
          <p:cNvPr id="31768" name="Rectangle 29">
            <a:extLst>
              <a:ext uri="{FF2B5EF4-FFF2-40B4-BE49-F238E27FC236}">
                <a16:creationId xmlns:a16="http://schemas.microsoft.com/office/drawing/2014/main" id="{92215644-884B-1571-0116-88E52F514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9844" y="2711054"/>
            <a:ext cx="485775" cy="37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1500">
              <a:ea typeface="Arial Unicode MS" pitchFamily="34" charset="-128"/>
            </a:endParaRPr>
          </a:p>
        </p:txBody>
      </p:sp>
      <p:sp>
        <p:nvSpPr>
          <p:cNvPr id="31769" name="Rectangle 30">
            <a:extLst>
              <a:ext uri="{FF2B5EF4-FFF2-40B4-BE49-F238E27FC236}">
                <a16:creationId xmlns:a16="http://schemas.microsoft.com/office/drawing/2014/main" id="{9BCCE798-BBD5-714A-7DE5-8D60C0A86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5094" y="2109787"/>
            <a:ext cx="245269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1500">
                <a:ea typeface="Arial Unicode MS" pitchFamily="34" charset="-128"/>
              </a:rPr>
              <a:t>2 787</a:t>
            </a:r>
          </a:p>
        </p:txBody>
      </p:sp>
      <p:sp>
        <p:nvSpPr>
          <p:cNvPr id="31770" name="Rectangle 31">
            <a:extLst>
              <a:ext uri="{FF2B5EF4-FFF2-40B4-BE49-F238E27FC236}">
                <a16:creationId xmlns:a16="http://schemas.microsoft.com/office/drawing/2014/main" id="{BE9AF3D6-A6B1-0A4B-3A19-ED4517F76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3910" y="1537098"/>
            <a:ext cx="184547" cy="264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500">
                <a:ea typeface="Arial Unicode MS" pitchFamily="34" charset="-128"/>
              </a:rPr>
              <a:t>1</a:t>
            </a:r>
            <a:endParaRPr lang="en-US" altLang="ru-RU" sz="1500">
              <a:ea typeface="Arial Unicode MS" pitchFamily="34" charset="-128"/>
            </a:endParaRPr>
          </a:p>
        </p:txBody>
      </p:sp>
      <p:sp>
        <p:nvSpPr>
          <p:cNvPr id="31771" name="Rectangle 33">
            <a:extLst>
              <a:ext uri="{FF2B5EF4-FFF2-40B4-BE49-F238E27FC236}">
                <a16:creationId xmlns:a16="http://schemas.microsoft.com/office/drawing/2014/main" id="{32C64BEC-9FF5-11BA-7B2F-0EBA4FE29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0160" y="921544"/>
            <a:ext cx="289322" cy="263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1500">
                <a:ea typeface="Arial Unicode MS" pitchFamily="34" charset="-128"/>
              </a:rPr>
              <a:t>4</a:t>
            </a:r>
            <a:r>
              <a:rPr lang="ru-RU" altLang="ru-RU" sz="1500">
                <a:ea typeface="Arial Unicode MS" pitchFamily="34" charset="-128"/>
              </a:rPr>
              <a:t>,</a:t>
            </a:r>
            <a:r>
              <a:rPr lang="en-US" altLang="ru-RU" sz="1500">
                <a:ea typeface="Arial Unicode MS" pitchFamily="34" charset="-128"/>
              </a:rPr>
              <a:t>68</a:t>
            </a:r>
          </a:p>
        </p:txBody>
      </p:sp>
      <p:sp>
        <p:nvSpPr>
          <p:cNvPr id="31772" name="Rectangle 29">
            <a:extLst>
              <a:ext uri="{FF2B5EF4-FFF2-40B4-BE49-F238E27FC236}">
                <a16:creationId xmlns:a16="http://schemas.microsoft.com/office/drawing/2014/main" id="{9E9E7D5B-74C5-426F-4FFD-6E24E8F89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4551" y="3557587"/>
            <a:ext cx="1383506" cy="290513"/>
          </a:xfrm>
          <a:prstGeom prst="rect">
            <a:avLst/>
          </a:prstGeom>
          <a:solidFill>
            <a:srgbClr val="000000">
              <a:alpha val="16862"/>
            </a:srgbClr>
          </a:solidFill>
          <a:ln w="63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"/>
            <a:r>
              <a:rPr lang="ru-RU" altLang="ru-RU" sz="1800">
                <a:solidFill>
                  <a:srgbClr val="000000"/>
                </a:solidFill>
              </a:rPr>
              <a:t>4 899 449</a:t>
            </a:r>
          </a:p>
        </p:txBody>
      </p:sp>
      <p:sp>
        <p:nvSpPr>
          <p:cNvPr id="31773" name="Rectangle 29">
            <a:extLst>
              <a:ext uri="{FF2B5EF4-FFF2-40B4-BE49-F238E27FC236}">
                <a16:creationId xmlns:a16="http://schemas.microsoft.com/office/drawing/2014/main" id="{B77242A5-FA9C-3012-74DD-B4A059815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4076" y="3898106"/>
            <a:ext cx="1383506" cy="263129"/>
          </a:xfrm>
          <a:prstGeom prst="rect">
            <a:avLst/>
          </a:prstGeom>
          <a:solidFill>
            <a:srgbClr val="000000">
              <a:alpha val="16862"/>
            </a:srgbClr>
          </a:solidFill>
          <a:ln w="63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"/>
            <a:r>
              <a:rPr lang="ru-RU" altLang="ru-RU" sz="1800">
                <a:solidFill>
                  <a:srgbClr val="000000"/>
                </a:solidFill>
              </a:rPr>
              <a:t>229 368</a:t>
            </a:r>
          </a:p>
        </p:txBody>
      </p:sp>
      <p:sp>
        <p:nvSpPr>
          <p:cNvPr id="31774" name="AutoShape 36">
            <a:extLst>
              <a:ext uri="{FF2B5EF4-FFF2-40B4-BE49-F238E27FC236}">
                <a16:creationId xmlns:a16="http://schemas.microsoft.com/office/drawing/2014/main" id="{831D6597-708D-E6DB-700D-A3B7E00CA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1917" y="835819"/>
            <a:ext cx="1563290" cy="25146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1350" b="0">
              <a:ea typeface="Arial Unicode MS" pitchFamily="34" charset="-128"/>
            </a:endParaRPr>
          </a:p>
        </p:txBody>
      </p:sp>
      <p:sp>
        <p:nvSpPr>
          <p:cNvPr id="31775" name="Rectangle 4">
            <a:extLst>
              <a:ext uri="{FF2B5EF4-FFF2-40B4-BE49-F238E27FC236}">
                <a16:creationId xmlns:a16="http://schemas.microsoft.com/office/drawing/2014/main" id="{2A053C63-20F7-6673-2CB3-93AA548DB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1692" y="527447"/>
            <a:ext cx="1707356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050">
                <a:solidFill>
                  <a:srgbClr val="270BF5"/>
                </a:solidFill>
              </a:rPr>
              <a:t>Угольный департамент</a:t>
            </a:r>
            <a:endParaRPr lang="cs-CZ" altLang="ru-RU" sz="1050">
              <a:solidFill>
                <a:srgbClr val="270BF5"/>
              </a:solidFill>
            </a:endParaRPr>
          </a:p>
        </p:txBody>
      </p:sp>
      <p:sp>
        <p:nvSpPr>
          <p:cNvPr id="31776" name="Rectangle 4">
            <a:extLst>
              <a:ext uri="{FF2B5EF4-FFF2-40B4-BE49-F238E27FC236}">
                <a16:creationId xmlns:a16="http://schemas.microsoft.com/office/drawing/2014/main" id="{05B91F26-B4FE-7C25-E436-C105AF828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4328" y="540544"/>
            <a:ext cx="134659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050">
                <a:solidFill>
                  <a:srgbClr val="270BF5"/>
                </a:solidFill>
              </a:rPr>
              <a:t>ТОО «Оркен»</a:t>
            </a:r>
            <a:endParaRPr lang="cs-CZ" altLang="ru-RU" sz="1050">
              <a:solidFill>
                <a:srgbClr val="270BF5"/>
              </a:solidFill>
            </a:endParaRPr>
          </a:p>
        </p:txBody>
      </p:sp>
      <p:sp>
        <p:nvSpPr>
          <p:cNvPr id="31777" name="Rectangle 71">
            <a:extLst>
              <a:ext uri="{FF2B5EF4-FFF2-40B4-BE49-F238E27FC236}">
                <a16:creationId xmlns:a16="http://schemas.microsoft.com/office/drawing/2014/main" id="{3E388663-144C-F7D8-1E56-B88AA16EE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86916"/>
            <a:ext cx="6858000" cy="453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50" dirty="0">
                <a:solidFill>
                  <a:srgbClr val="FF0000"/>
                </a:solidFill>
              </a:rPr>
              <a:t>Результаты АрселорМиттал Казахстан по общей и профессиональной заболеваемости за 12 месяцев 2022г.</a:t>
            </a:r>
            <a:endParaRPr lang="ru-RU" altLang="ru-RU" sz="1275" dirty="0">
              <a:solidFill>
                <a:srgbClr val="111111"/>
              </a:solidFill>
            </a:endParaRPr>
          </a:p>
        </p:txBody>
      </p:sp>
      <p:sp>
        <p:nvSpPr>
          <p:cNvPr id="31778" name="Rectangle 4">
            <a:extLst>
              <a:ext uri="{FF2B5EF4-FFF2-40B4-BE49-F238E27FC236}">
                <a16:creationId xmlns:a16="http://schemas.microsoft.com/office/drawing/2014/main" id="{69798991-2929-8020-68C9-333FFC63E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300" y="939404"/>
            <a:ext cx="915591" cy="277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500" tIns="27000" rIns="13500" bIns="27000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900">
                <a:solidFill>
                  <a:srgbClr val="FF0000"/>
                </a:solidFill>
              </a:rPr>
              <a:t>Коэффициент абсентеизма</a:t>
            </a:r>
            <a:endParaRPr lang="cs-CZ" altLang="ru-RU" sz="900">
              <a:solidFill>
                <a:srgbClr val="FF0000"/>
              </a:solidFill>
            </a:endParaRPr>
          </a:p>
        </p:txBody>
      </p:sp>
      <p:sp>
        <p:nvSpPr>
          <p:cNvPr id="31779" name="Rectangle 4">
            <a:extLst>
              <a:ext uri="{FF2B5EF4-FFF2-40B4-BE49-F238E27FC236}">
                <a16:creationId xmlns:a16="http://schemas.microsoft.com/office/drawing/2014/main" id="{F49B0AB0-6771-F031-CDD8-8C44D4278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301" y="1440656"/>
            <a:ext cx="1097756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500" tIns="27000" rIns="13500" bIns="27000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900">
                <a:solidFill>
                  <a:srgbClr val="0066FF"/>
                </a:solidFill>
              </a:rPr>
              <a:t>Профессиональн. заболеваемость</a:t>
            </a:r>
            <a:endParaRPr lang="cs-CZ" altLang="ru-RU" sz="900">
              <a:solidFill>
                <a:srgbClr val="0066FF"/>
              </a:solidFill>
            </a:endParaRPr>
          </a:p>
        </p:txBody>
      </p:sp>
      <p:sp>
        <p:nvSpPr>
          <p:cNvPr id="31780" name="Rectangle 4">
            <a:extLst>
              <a:ext uri="{FF2B5EF4-FFF2-40B4-BE49-F238E27FC236}">
                <a16:creationId xmlns:a16="http://schemas.microsoft.com/office/drawing/2014/main" id="{960B4B79-0FBE-A89B-B708-FA15E74D1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300" y="2057400"/>
            <a:ext cx="104656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500" tIns="27000" rIns="13500" bIns="27000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900">
                <a:solidFill>
                  <a:srgbClr val="FF6600"/>
                </a:solidFill>
              </a:rPr>
              <a:t>Абсолютное число случаев</a:t>
            </a:r>
            <a:endParaRPr lang="cs-CZ" altLang="ru-RU" sz="900">
              <a:solidFill>
                <a:srgbClr val="FF6600"/>
              </a:solidFill>
            </a:endParaRPr>
          </a:p>
        </p:txBody>
      </p:sp>
      <p:sp>
        <p:nvSpPr>
          <p:cNvPr id="31781" name="Rectangle 4">
            <a:extLst>
              <a:ext uri="{FF2B5EF4-FFF2-40B4-BE49-F238E27FC236}">
                <a16:creationId xmlns:a16="http://schemas.microsoft.com/office/drawing/2014/main" id="{41939923-ABC7-C8C8-AA16-21D8238C3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300" y="2709863"/>
            <a:ext cx="939404" cy="326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500" tIns="27000" rIns="13500" bIns="27000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900">
                <a:solidFill>
                  <a:srgbClr val="009900"/>
                </a:solidFill>
              </a:rPr>
              <a:t>Абс. число дней</a:t>
            </a:r>
            <a:r>
              <a:rPr lang="ru-RU" altLang="ru-RU" sz="750">
                <a:solidFill>
                  <a:srgbClr val="009900"/>
                </a:solidFill>
              </a:rPr>
              <a:t> </a:t>
            </a:r>
            <a:r>
              <a:rPr lang="ru-RU" altLang="ru-RU" sz="900">
                <a:solidFill>
                  <a:srgbClr val="009900"/>
                </a:solidFill>
              </a:rPr>
              <a:t>нетрудоспособности</a:t>
            </a:r>
            <a:endParaRPr lang="cs-CZ" altLang="ru-RU" sz="900">
              <a:solidFill>
                <a:srgbClr val="009900"/>
              </a:solidFill>
            </a:endParaRPr>
          </a:p>
        </p:txBody>
      </p:sp>
      <p:sp>
        <p:nvSpPr>
          <p:cNvPr id="31782" name="Rectangle 4">
            <a:extLst>
              <a:ext uri="{FF2B5EF4-FFF2-40B4-BE49-F238E27FC236}">
                <a16:creationId xmlns:a16="http://schemas.microsoft.com/office/drawing/2014/main" id="{14C876E2-C156-15C6-E633-92BF120B3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6351" y="3474244"/>
            <a:ext cx="107037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500" tIns="27000" rIns="13500" bIns="27000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900">
                <a:solidFill>
                  <a:schemeClr val="hlink"/>
                </a:solidFill>
              </a:rPr>
              <a:t>Теоретически отработанные часы  сотрудник.</a:t>
            </a:r>
            <a:endParaRPr lang="cs-CZ" altLang="ru-RU" sz="900">
              <a:solidFill>
                <a:schemeClr val="hlink"/>
              </a:solidFill>
            </a:endParaRPr>
          </a:p>
        </p:txBody>
      </p:sp>
      <p:sp>
        <p:nvSpPr>
          <p:cNvPr id="31783" name="Rectangle 4">
            <a:extLst>
              <a:ext uri="{FF2B5EF4-FFF2-40B4-BE49-F238E27FC236}">
                <a16:creationId xmlns:a16="http://schemas.microsoft.com/office/drawing/2014/main" id="{4356372F-4679-7EC0-F3ED-E74EEAE12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301" y="3880247"/>
            <a:ext cx="112752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500" tIns="27000" rIns="13500" bIns="27000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900">
                <a:solidFill>
                  <a:schemeClr val="hlink"/>
                </a:solidFill>
              </a:rPr>
              <a:t>Потерянные часы сотрудников</a:t>
            </a:r>
            <a:endParaRPr lang="cs-CZ" altLang="ru-RU" sz="900">
              <a:solidFill>
                <a:schemeClr val="hlink"/>
              </a:solidFill>
            </a:endParaRPr>
          </a:p>
        </p:txBody>
      </p:sp>
      <p:sp>
        <p:nvSpPr>
          <p:cNvPr id="31784" name="Rectangle 4">
            <a:extLst>
              <a:ext uri="{FF2B5EF4-FFF2-40B4-BE49-F238E27FC236}">
                <a16:creationId xmlns:a16="http://schemas.microsoft.com/office/drawing/2014/main" id="{6EEBCD24-FB2F-6460-F615-C3863E613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301" y="4652962"/>
            <a:ext cx="117514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500" tIns="27000" rIns="13500" bIns="27000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900">
                <a:solidFill>
                  <a:schemeClr val="hlink"/>
                </a:solidFill>
              </a:rPr>
              <a:t>Выплаты по профзаболеваниям (тыс. тг.)</a:t>
            </a:r>
            <a:endParaRPr lang="cs-CZ" altLang="ru-RU" sz="900">
              <a:solidFill>
                <a:schemeClr val="hlink"/>
              </a:solidFill>
            </a:endParaRPr>
          </a:p>
        </p:txBody>
      </p:sp>
      <p:sp>
        <p:nvSpPr>
          <p:cNvPr id="31785" name="Rectangle 29">
            <a:extLst>
              <a:ext uri="{FF2B5EF4-FFF2-40B4-BE49-F238E27FC236}">
                <a16:creationId xmlns:a16="http://schemas.microsoft.com/office/drawing/2014/main" id="{7E97ABE4-3098-B869-54E5-BCFCFBB0F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0782" y="4337448"/>
            <a:ext cx="1384697" cy="263128"/>
          </a:xfrm>
          <a:prstGeom prst="rect">
            <a:avLst/>
          </a:prstGeom>
          <a:solidFill>
            <a:srgbClr val="000000">
              <a:alpha val="16862"/>
            </a:srgbClr>
          </a:solidFill>
          <a:ln w="63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"/>
            <a:r>
              <a:rPr lang="ru-RU" altLang="ru-RU" sz="1800">
                <a:solidFill>
                  <a:srgbClr val="000000"/>
                </a:solidFill>
              </a:rPr>
              <a:t>1 210 706</a:t>
            </a:r>
            <a:endParaRPr lang="en-GB" altLang="ru-RU" sz="1800">
              <a:solidFill>
                <a:srgbClr val="000000"/>
              </a:solidFill>
            </a:endParaRPr>
          </a:p>
        </p:txBody>
      </p:sp>
      <p:sp>
        <p:nvSpPr>
          <p:cNvPr id="31786" name="Rectangle 29">
            <a:extLst>
              <a:ext uri="{FF2B5EF4-FFF2-40B4-BE49-F238E27FC236}">
                <a16:creationId xmlns:a16="http://schemas.microsoft.com/office/drawing/2014/main" id="{872C0403-9157-D7C4-4E96-3154B91DB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1944" y="4279106"/>
            <a:ext cx="1394222" cy="263129"/>
          </a:xfrm>
          <a:prstGeom prst="rect">
            <a:avLst/>
          </a:prstGeom>
          <a:solidFill>
            <a:srgbClr val="000000">
              <a:alpha val="16862"/>
            </a:srgbClr>
          </a:solidFill>
          <a:ln w="63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"/>
            <a:r>
              <a:rPr lang="ru-RU" altLang="ru-RU" sz="1800">
                <a:solidFill>
                  <a:srgbClr val="000000"/>
                </a:solidFill>
              </a:rPr>
              <a:t>1 452 438</a:t>
            </a:r>
            <a:endParaRPr lang="en-GB" altLang="ru-RU" sz="1800">
              <a:solidFill>
                <a:srgbClr val="000000"/>
              </a:solidFill>
            </a:endParaRPr>
          </a:p>
        </p:txBody>
      </p:sp>
      <p:sp>
        <p:nvSpPr>
          <p:cNvPr id="31787" name="Rectangle 29">
            <a:extLst>
              <a:ext uri="{FF2B5EF4-FFF2-40B4-BE49-F238E27FC236}">
                <a16:creationId xmlns:a16="http://schemas.microsoft.com/office/drawing/2014/main" id="{8B7C5895-075F-C799-0B4D-6CD9B2BEF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4076" y="4269581"/>
            <a:ext cx="1373981" cy="263129"/>
          </a:xfrm>
          <a:prstGeom prst="rect">
            <a:avLst/>
          </a:prstGeom>
          <a:solidFill>
            <a:srgbClr val="000000">
              <a:alpha val="16862"/>
            </a:srgbClr>
          </a:solidFill>
          <a:ln w="63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"/>
            <a:r>
              <a:rPr lang="en-US" altLang="ru-RU" sz="1800">
                <a:solidFill>
                  <a:srgbClr val="000000"/>
                </a:solidFill>
              </a:rPr>
              <a:t>249 056</a:t>
            </a: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31788" name="Rectangle 29">
            <a:extLst>
              <a:ext uri="{FF2B5EF4-FFF2-40B4-BE49-F238E27FC236}">
                <a16:creationId xmlns:a16="http://schemas.microsoft.com/office/drawing/2014/main" id="{9304BD16-8984-992B-3863-CA527BE35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1" y="4642248"/>
            <a:ext cx="1373981" cy="320278"/>
          </a:xfrm>
          <a:prstGeom prst="rect">
            <a:avLst/>
          </a:prstGeom>
          <a:solidFill>
            <a:srgbClr val="000000">
              <a:alpha val="16862"/>
            </a:srgbClr>
          </a:solidFill>
          <a:ln w="63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ru-RU" sz="1650">
                <a:solidFill>
                  <a:srgbClr val="131313"/>
                </a:solidFill>
              </a:rPr>
              <a:t>18 232</a:t>
            </a:r>
            <a:endParaRPr lang="ru-RU" altLang="ru-RU" sz="1650">
              <a:solidFill>
                <a:srgbClr val="131313"/>
              </a:solidFill>
            </a:endParaRPr>
          </a:p>
        </p:txBody>
      </p:sp>
      <p:sp>
        <p:nvSpPr>
          <p:cNvPr id="31789" name="Rectangle 29">
            <a:extLst>
              <a:ext uri="{FF2B5EF4-FFF2-40B4-BE49-F238E27FC236}">
                <a16:creationId xmlns:a16="http://schemas.microsoft.com/office/drawing/2014/main" id="{C54878DC-FEA5-5939-1558-A456C2C87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7422" y="4642248"/>
            <a:ext cx="1384697" cy="320278"/>
          </a:xfrm>
          <a:prstGeom prst="rect">
            <a:avLst/>
          </a:prstGeom>
          <a:solidFill>
            <a:srgbClr val="000000">
              <a:alpha val="16862"/>
            </a:srgbClr>
          </a:solidFill>
          <a:ln w="63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ru-RU" altLang="ru-RU" sz="1800">
                <a:solidFill>
                  <a:srgbClr val="131313"/>
                </a:solidFill>
              </a:rPr>
              <a:t>4 986 522</a:t>
            </a:r>
            <a:endParaRPr lang="en-US" altLang="ru-RU" sz="1800">
              <a:solidFill>
                <a:srgbClr val="131313"/>
              </a:solidFill>
            </a:endParaRPr>
          </a:p>
        </p:txBody>
      </p:sp>
      <p:sp>
        <p:nvSpPr>
          <p:cNvPr id="31790" name="Rectangle 29">
            <a:extLst>
              <a:ext uri="{FF2B5EF4-FFF2-40B4-BE49-F238E27FC236}">
                <a16:creationId xmlns:a16="http://schemas.microsoft.com/office/drawing/2014/main" id="{0C999EE6-0FD7-300E-E482-FE6A7A799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1257" y="4699398"/>
            <a:ext cx="1394222" cy="263128"/>
          </a:xfrm>
          <a:prstGeom prst="rect">
            <a:avLst/>
          </a:prstGeom>
          <a:solidFill>
            <a:srgbClr val="000000">
              <a:alpha val="16862"/>
            </a:srgbClr>
          </a:solidFill>
          <a:ln w="63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ru-RU" altLang="ru-RU" sz="1800">
                <a:solidFill>
                  <a:srgbClr val="131313"/>
                </a:solidFill>
              </a:rPr>
              <a:t>22 483</a:t>
            </a:r>
            <a:endParaRPr lang="en-US" altLang="ru-RU" sz="1800">
              <a:solidFill>
                <a:srgbClr val="131313"/>
              </a:solidFill>
            </a:endParaRPr>
          </a:p>
        </p:txBody>
      </p:sp>
      <p:sp>
        <p:nvSpPr>
          <p:cNvPr id="31791" name="Rectangle 4">
            <a:extLst>
              <a:ext uri="{FF2B5EF4-FFF2-40B4-BE49-F238E27FC236}">
                <a16:creationId xmlns:a16="http://schemas.microsoft.com/office/drawing/2014/main" id="{F0B4D907-0D12-60F9-AF13-795053751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6826" y="4308872"/>
            <a:ext cx="994172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500" tIns="27000" rIns="13500" bIns="27000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900">
                <a:solidFill>
                  <a:schemeClr val="hlink"/>
                </a:solidFill>
              </a:rPr>
              <a:t>Выплаты по б/л (тыс. тг.)</a:t>
            </a:r>
            <a:endParaRPr lang="cs-CZ" altLang="ru-RU" sz="900">
              <a:solidFill>
                <a:schemeClr val="hlink"/>
              </a:solidFill>
            </a:endParaRPr>
          </a:p>
        </p:txBody>
      </p:sp>
      <p:sp>
        <p:nvSpPr>
          <p:cNvPr id="31792" name="Line 38">
            <a:extLst>
              <a:ext uri="{FF2B5EF4-FFF2-40B4-BE49-F238E27FC236}">
                <a16:creationId xmlns:a16="http://schemas.microsoft.com/office/drawing/2014/main" id="{B797479E-EA10-F183-1A1D-D5167D36E82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8888" y="2494360"/>
            <a:ext cx="1057275" cy="9525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 sz="1013"/>
          </a:p>
        </p:txBody>
      </p:sp>
      <p:sp>
        <p:nvSpPr>
          <p:cNvPr id="31793" name="Line 38">
            <a:extLst>
              <a:ext uri="{FF2B5EF4-FFF2-40B4-BE49-F238E27FC236}">
                <a16:creationId xmlns:a16="http://schemas.microsoft.com/office/drawing/2014/main" id="{A2762609-19B5-E00F-D009-20935300F09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1488" y="2561035"/>
            <a:ext cx="1085850" cy="9525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 sz="1013"/>
          </a:p>
        </p:txBody>
      </p:sp>
      <p:sp>
        <p:nvSpPr>
          <p:cNvPr id="31794" name="Line 38">
            <a:extLst>
              <a:ext uri="{FF2B5EF4-FFF2-40B4-BE49-F238E27FC236}">
                <a16:creationId xmlns:a16="http://schemas.microsoft.com/office/drawing/2014/main" id="{BE53313D-7F9B-F262-CC8B-7A2DC80ED43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43613" y="2599135"/>
            <a:ext cx="1076325" cy="9525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 sz="1013"/>
          </a:p>
        </p:txBody>
      </p:sp>
      <p:sp>
        <p:nvSpPr>
          <p:cNvPr id="31795" name="Line 38">
            <a:extLst>
              <a:ext uri="{FF2B5EF4-FFF2-40B4-BE49-F238E27FC236}">
                <a16:creationId xmlns:a16="http://schemas.microsoft.com/office/drawing/2014/main" id="{FDF055CF-6746-8CC6-53FC-6A351F5635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71988" y="1960960"/>
            <a:ext cx="704850" cy="0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 sz="1013"/>
          </a:p>
        </p:txBody>
      </p:sp>
      <p:sp>
        <p:nvSpPr>
          <p:cNvPr id="31796" name="Line 38">
            <a:extLst>
              <a:ext uri="{FF2B5EF4-FFF2-40B4-BE49-F238E27FC236}">
                <a16:creationId xmlns:a16="http://schemas.microsoft.com/office/drawing/2014/main" id="{9966F528-1076-81A0-AFD6-9D266C17C3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3638" y="1922860"/>
            <a:ext cx="676275" cy="0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ru-RU" sz="1013"/>
          </a:p>
        </p:txBody>
      </p:sp>
      <p:sp>
        <p:nvSpPr>
          <p:cNvPr id="31797" name="Rectangle 29">
            <a:extLst>
              <a:ext uri="{FF2B5EF4-FFF2-40B4-BE49-F238E27FC236}">
                <a16:creationId xmlns:a16="http://schemas.microsoft.com/office/drawing/2014/main" id="{C46AC6D0-7236-ABDC-9824-1014B196B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6981" y="2694385"/>
            <a:ext cx="529829" cy="37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1500">
                <a:ea typeface="Arial Unicode MS" pitchFamily="34" charset="-128"/>
              </a:rPr>
              <a:t>40 338</a:t>
            </a:r>
          </a:p>
        </p:txBody>
      </p:sp>
      <p:sp>
        <p:nvSpPr>
          <p:cNvPr id="31798" name="Rectangle 30">
            <a:extLst>
              <a:ext uri="{FF2B5EF4-FFF2-40B4-BE49-F238E27FC236}">
                <a16:creationId xmlns:a16="http://schemas.microsoft.com/office/drawing/2014/main" id="{37985B63-9B40-83BD-40FA-AFC9E44F5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0363" y="1576387"/>
            <a:ext cx="35123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500">
                <a:ea typeface="Arial Unicode MS" pitchFamily="34" charset="-128"/>
              </a:rPr>
              <a:t>2</a:t>
            </a:r>
            <a:endParaRPr lang="en-US" altLang="ru-RU" sz="1500">
              <a:ea typeface="Arial Unicode MS" pitchFamily="34" charset="-128"/>
            </a:endParaRPr>
          </a:p>
        </p:txBody>
      </p:sp>
      <p:sp>
        <p:nvSpPr>
          <p:cNvPr id="31799" name="Rectangle 30">
            <a:extLst>
              <a:ext uri="{FF2B5EF4-FFF2-40B4-BE49-F238E27FC236}">
                <a16:creationId xmlns:a16="http://schemas.microsoft.com/office/drawing/2014/main" id="{B1581B6D-D68C-57F6-7A35-7E0FB55E0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0363" y="2671762"/>
            <a:ext cx="35123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500"/>
              <a:t>175 375</a:t>
            </a:r>
            <a:endParaRPr lang="en-US" altLang="ru-RU" sz="150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7F945D95-C806-7BBB-3625-91285B81657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433513" y="145257"/>
            <a:ext cx="6175772" cy="375047"/>
          </a:xfrm>
        </p:spPr>
        <p:txBody>
          <a:bodyPr/>
          <a:lstStyle/>
          <a:p>
            <a:r>
              <a:rPr lang="ru-RU" altLang="ru-RU" sz="1350">
                <a:solidFill>
                  <a:srgbClr val="FF0000"/>
                </a:solidFill>
              </a:rPr>
              <a:t>Профессиональная заболеваемость у работников СД </a:t>
            </a:r>
            <a:br>
              <a:rPr lang="ru-RU" altLang="ru-RU" sz="1350">
                <a:solidFill>
                  <a:srgbClr val="FF0000"/>
                </a:solidFill>
              </a:rPr>
            </a:br>
            <a:r>
              <a:rPr lang="ru-RU" altLang="ru-RU" sz="1350">
                <a:solidFill>
                  <a:srgbClr val="FF0000"/>
                </a:solidFill>
              </a:rPr>
              <a:t>в динамике и за 12 месяцев 2022г.в сравнении с 12 мес. 2021г.</a:t>
            </a:r>
          </a:p>
        </p:txBody>
      </p:sp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C44E9865-C77A-33F6-5FF1-33528C1A2970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146042014"/>
              </p:ext>
            </p:extLst>
          </p:nvPr>
        </p:nvGraphicFramePr>
        <p:xfrm>
          <a:off x="1193800" y="783035"/>
          <a:ext cx="6756400" cy="4366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A5FC411A-213D-9DDB-69D5-A6B0563BFC1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06116" y="151210"/>
            <a:ext cx="5775722" cy="557213"/>
          </a:xfrm>
        </p:spPr>
        <p:txBody>
          <a:bodyPr/>
          <a:lstStyle/>
          <a:p>
            <a:r>
              <a:rPr lang="ru-RU" altLang="ru-RU" sz="1350">
                <a:solidFill>
                  <a:srgbClr val="FF0000"/>
                </a:solidFill>
              </a:rPr>
              <a:t>Профессиональная  заболеваемость</a:t>
            </a:r>
            <a:r>
              <a:rPr lang="en-US" altLang="ru-RU" sz="1350">
                <a:solidFill>
                  <a:srgbClr val="FF0000"/>
                </a:solidFill>
              </a:rPr>
              <a:t> </a:t>
            </a:r>
            <a:r>
              <a:rPr lang="ru-RU" altLang="ru-RU" sz="1350">
                <a:solidFill>
                  <a:srgbClr val="FF0000"/>
                </a:solidFill>
              </a:rPr>
              <a:t>у работников УД </a:t>
            </a:r>
            <a:br>
              <a:rPr lang="ru-RU" altLang="ru-RU" sz="1350">
                <a:solidFill>
                  <a:srgbClr val="FF0000"/>
                </a:solidFill>
              </a:rPr>
            </a:br>
            <a:r>
              <a:rPr lang="ru-RU" altLang="ru-RU" sz="1350">
                <a:solidFill>
                  <a:srgbClr val="FF0000"/>
                </a:solidFill>
              </a:rPr>
              <a:t>в динамике и за 12 мес. 2022г. в сравнении с 12 мес. 2021г.</a:t>
            </a:r>
          </a:p>
        </p:txBody>
      </p:sp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180D06F7-C2BC-E37A-8464-FBAF493818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2345787"/>
              </p:ext>
            </p:extLst>
          </p:nvPr>
        </p:nvGraphicFramePr>
        <p:xfrm>
          <a:off x="1193800" y="759223"/>
          <a:ext cx="6756400" cy="4010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7F456-1A9D-4420-9AA8-0041281D25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14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61231-3794-4394-B0AD-E29808F16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28D3BB-4837-43E2-994B-6DC3A09B04B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54A78F-8959-4CC6-96A5-5366A8F08D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B484ADF7-20A9-C019-A23D-8E3254EFC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628" y="949107"/>
            <a:ext cx="8628062" cy="490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7650" indent="-24765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2925" indent="-293688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09625" indent="-265113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081088" indent="-269875">
              <a:spcBef>
                <a:spcPct val="20000"/>
              </a:spcBef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352550" indent="-269875">
              <a:spcBef>
                <a:spcPct val="20000"/>
              </a:spcBef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09750" indent="-2698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66950" indent="-2698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724150" indent="-2698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181350" indent="-2698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ru-RU" altLang="ru-RU" sz="1800" b="0" dirty="0">
                <a:latin typeface="Calibri" panose="020F0502020204030204" pitchFamily="34" charset="0"/>
                <a:cs typeface="Calibri" panose="020F0502020204030204" pitchFamily="34" charset="0"/>
              </a:rPr>
              <a:t>Медосмотр проводится согласно приказа и.о. Министра здравоохранения РК  № 131/2020 от 15.10.2020г.</a:t>
            </a:r>
          </a:p>
          <a:p>
            <a:pPr>
              <a:lnSpc>
                <a:spcPct val="150000"/>
              </a:lnSpc>
            </a:pPr>
            <a:r>
              <a:rPr lang="ru-RU" altLang="ru-RU" sz="1800" b="0" dirty="0">
                <a:latin typeface="Calibri" panose="020F0502020204030204" pitchFamily="34" charset="0"/>
                <a:cs typeface="Calibri" panose="020F0502020204030204" pitchFamily="34" charset="0"/>
              </a:rPr>
              <a:t>В зависимости от вредных и опасных производственных факторов, подземных условий труда, воздействующих на работника, проводится углубленный медицинский осмотр (согласно приказа №131/2020) при устройстве на работу, который включает в себя: </a:t>
            </a:r>
            <a:r>
              <a:rPr lang="ru-RU" altLang="ru-RU" sz="1800" b="0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общий анализ мочи,</a:t>
            </a:r>
            <a:r>
              <a:rPr lang="ru-RU" altLang="ru-RU" sz="180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общий анализ крови</a:t>
            </a:r>
            <a:r>
              <a:rPr lang="ru-RU" altLang="ru-RU" sz="1800" b="0" dirty="0">
                <a:latin typeface="Calibri" panose="020F0502020204030204" pitchFamily="34" charset="0"/>
                <a:cs typeface="Calibri" panose="020F0502020204030204" pitchFamily="34" charset="0"/>
              </a:rPr>
              <a:t>, ЭКГ, флюорография, </a:t>
            </a:r>
            <a:r>
              <a:rPr lang="ru-RU" altLang="ru-RU" sz="180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рентгенография поясничного отдела позвоночника</a:t>
            </a:r>
            <a:r>
              <a:rPr lang="ru-RU" altLang="ru-RU" sz="1800" b="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altLang="ru-RU" sz="1800" b="0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спирография</a:t>
            </a:r>
            <a:r>
              <a:rPr lang="ru-RU" altLang="ru-RU" sz="1800" b="0" dirty="0">
                <a:latin typeface="Calibri" panose="020F0502020204030204" pitchFamily="34" charset="0"/>
                <a:cs typeface="Calibri" panose="020F0502020204030204" pitchFamily="34" charset="0"/>
              </a:rPr>
              <a:t>, аудиометрия и осмотр специалистов: профпатолог, терапевт, невропатолог, хирург, оториноларинголог, </a:t>
            </a:r>
            <a:r>
              <a:rPr lang="ru-RU" altLang="ru-RU" sz="1800" b="0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офтальмолог</a:t>
            </a:r>
            <a:r>
              <a:rPr lang="ru-RU" altLang="ru-RU" sz="1800" b="0" dirty="0">
                <a:latin typeface="Calibri" panose="020F0502020204030204" pitchFamily="34" charset="0"/>
                <a:cs typeface="Calibri" panose="020F0502020204030204" pitchFamily="34" charset="0"/>
              </a:rPr>
              <a:t>, психиатр, дерматовенеролог.</a:t>
            </a: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FE0FAD1C-6E1B-E69D-CB3D-A79B9406EE4C}"/>
              </a:ext>
            </a:extLst>
          </p:cNvPr>
          <p:cNvSpPr txBox="1">
            <a:spLocks/>
          </p:cNvSpPr>
          <p:nvPr/>
        </p:nvSpPr>
        <p:spPr>
          <a:xfrm>
            <a:off x="995249" y="149039"/>
            <a:ext cx="6581208" cy="1189037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sz="3200" b="0" kern="0" dirty="0"/>
              <a:t>Законодательные </a:t>
            </a:r>
            <a:r>
              <a:rPr lang="ru-RU" sz="3200" b="0" kern="0" dirty="0" err="1"/>
              <a:t>ньюансы</a:t>
            </a:r>
            <a:r>
              <a:rPr lang="ru-RU" sz="3200" b="0" kern="0" dirty="0"/>
              <a:t> для обсуждения</a:t>
            </a:r>
            <a:endParaRPr lang="en-US" sz="4000" b="0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468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7F456-1A9D-4420-9AA8-0041281D25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2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61231-3794-4394-B0AD-E29808F16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28D3BB-4837-43E2-994B-6DC3A09B04B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54A78F-8959-4CC6-96A5-5366A8F08D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86CE7D-1E72-29F7-4973-77D2552E36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57" y="256500"/>
            <a:ext cx="7812994" cy="4203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altLang="ru-RU" sz="2000" b="0" dirty="0">
                <a:solidFill>
                  <a:srgbClr val="202124"/>
                </a:solidFill>
                <a:cs typeface="Times New Roman" panose="02020603050405020304" pitchFamily="18" charset="0"/>
              </a:rPr>
              <a:t>Об утверждении национального проекта "Качественное и доступное здравоохранение для каждого гражданина "Здоровая нация"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altLang="ru-RU" sz="2000" b="0" dirty="0">
                <a:solidFill>
                  <a:srgbClr val="202124"/>
                </a:solidFill>
                <a:cs typeface="Times New Roman" panose="02020603050405020304" pitchFamily="18" charset="0"/>
              </a:rPr>
              <a:t>Постановление Правительства Республики Казахстан от 12 октября 2021 года № 725.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altLang="ru-RU" sz="2000" b="0" dirty="0">
              <a:solidFill>
                <a:srgbClr val="202124"/>
              </a:solidFill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altLang="ru-RU" sz="2000" b="0" dirty="0">
                <a:solidFill>
                  <a:srgbClr val="202124"/>
                </a:solidFill>
                <a:cs typeface="Times New Roman" panose="02020603050405020304" pitchFamily="18" charset="0"/>
              </a:rPr>
              <a:t>«Профилактическая медицина должна стать основным инструментом в предупреждении заболеваний.»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altLang="ru-RU" sz="2000" b="0" dirty="0">
                <a:solidFill>
                  <a:srgbClr val="202124"/>
                </a:solidFill>
                <a:cs typeface="Times New Roman" panose="02020603050405020304" pitchFamily="18" charset="0"/>
              </a:rPr>
              <a:t>«..профилактики травматизма, несчастных случаев, чрезвычайных ситуаций»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altLang="ru-RU" sz="2000" b="0" dirty="0">
              <a:solidFill>
                <a:srgbClr val="202124"/>
              </a:solidFill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2307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Группа 42">
            <a:extLst>
              <a:ext uri="{FF2B5EF4-FFF2-40B4-BE49-F238E27FC236}">
                <a16:creationId xmlns:a16="http://schemas.microsoft.com/office/drawing/2014/main" id="{345796CC-E01A-3F56-2686-D0443DC5C7F9}"/>
              </a:ext>
            </a:extLst>
          </p:cNvPr>
          <p:cNvGrpSpPr>
            <a:grpSpLocks/>
          </p:cNvGrpSpPr>
          <p:nvPr/>
        </p:nvGrpSpPr>
        <p:grpSpPr bwMode="auto">
          <a:xfrm>
            <a:off x="97972" y="682394"/>
            <a:ext cx="8588828" cy="4175355"/>
            <a:chOff x="158968" y="956853"/>
            <a:chExt cx="8826062" cy="5319723"/>
          </a:xfrm>
        </p:grpSpPr>
        <p:grpSp>
          <p:nvGrpSpPr>
            <p:cNvPr id="10244" name="Группа 40">
              <a:extLst>
                <a:ext uri="{FF2B5EF4-FFF2-40B4-BE49-F238E27FC236}">
                  <a16:creationId xmlns:a16="http://schemas.microsoft.com/office/drawing/2014/main" id="{B3A514BE-6CBC-B999-7D45-5155BD1673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968" y="964204"/>
              <a:ext cx="8826062" cy="5312372"/>
              <a:chOff x="158968" y="938811"/>
              <a:chExt cx="8826064" cy="5312370"/>
            </a:xfrm>
          </p:grpSpPr>
          <p:sp>
            <p:nvSpPr>
              <p:cNvPr id="6" name="Rectangle 6">
                <a:extLst>
                  <a:ext uri="{FF2B5EF4-FFF2-40B4-BE49-F238E27FC236}">
                    <a16:creationId xmlns:a16="http://schemas.microsoft.com/office/drawing/2014/main" id="{08BA5F13-E28C-9292-2EF2-D199877DD1E5}"/>
                  </a:ext>
                </a:extLst>
              </p:cNvPr>
              <p:cNvSpPr/>
              <p:nvPr/>
            </p:nvSpPr>
            <p:spPr>
              <a:xfrm>
                <a:off x="4803764" y="2021791"/>
                <a:ext cx="214302" cy="317522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ZA" sz="1013"/>
              </a:p>
            </p:txBody>
          </p:sp>
          <p:sp>
            <p:nvSpPr>
              <p:cNvPr id="7" name="Rectangle 1">
                <a:extLst>
                  <a:ext uri="{FF2B5EF4-FFF2-40B4-BE49-F238E27FC236}">
                    <a16:creationId xmlns:a16="http://schemas.microsoft.com/office/drawing/2014/main" id="{7762D000-A0F6-5CAB-83B0-0E7F6486E33B}"/>
                  </a:ext>
                </a:extLst>
              </p:cNvPr>
              <p:cNvSpPr/>
              <p:nvPr/>
            </p:nvSpPr>
            <p:spPr>
              <a:xfrm>
                <a:off x="1065386" y="2026554"/>
                <a:ext cx="3781238" cy="288945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200" dirty="0">
                    <a:solidFill>
                      <a:schemeClr val="tx1"/>
                    </a:solidFill>
                    <a:cs typeface="Arial" pitchFamily="34" charset="0"/>
                  </a:rPr>
                  <a:t>Управление произв. поражением</a:t>
                </a:r>
                <a:endParaRPr lang="en-ZA" sz="1200" dirty="0">
                  <a:solidFill>
                    <a:schemeClr val="tx1"/>
                  </a:solidFill>
                  <a:cs typeface="Arial" pitchFamily="34" charset="0"/>
                </a:endParaRPr>
              </a:p>
            </p:txBody>
          </p:sp>
          <p:sp>
            <p:nvSpPr>
              <p:cNvPr id="8" name="Rectangle 2">
                <a:extLst>
                  <a:ext uri="{FF2B5EF4-FFF2-40B4-BE49-F238E27FC236}">
                    <a16:creationId xmlns:a16="http://schemas.microsoft.com/office/drawing/2014/main" id="{4FC36BDB-9DE0-8565-9B17-86F1F69F8825}"/>
                  </a:ext>
                </a:extLst>
              </p:cNvPr>
              <p:cNvSpPr/>
              <p:nvPr/>
            </p:nvSpPr>
            <p:spPr>
              <a:xfrm>
                <a:off x="4989492" y="2026554"/>
                <a:ext cx="3781238" cy="288945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200" dirty="0">
                    <a:solidFill>
                      <a:schemeClr val="tx1"/>
                    </a:solidFill>
                    <a:cs typeface="Arial" pitchFamily="34" charset="0"/>
                  </a:rPr>
                  <a:t>Измерение Вредных Факторов</a:t>
                </a:r>
                <a:endParaRPr lang="en-ZA" sz="1200" dirty="0">
                  <a:solidFill>
                    <a:schemeClr val="tx1"/>
                  </a:solidFill>
                  <a:cs typeface="Arial" pitchFamily="34" charset="0"/>
                </a:endParaRPr>
              </a:p>
            </p:txBody>
          </p:sp>
          <p:sp>
            <p:nvSpPr>
              <p:cNvPr id="9" name="Left Arrow 3">
                <a:extLst>
                  <a:ext uri="{FF2B5EF4-FFF2-40B4-BE49-F238E27FC236}">
                    <a16:creationId xmlns:a16="http://schemas.microsoft.com/office/drawing/2014/main" id="{ED09CC5D-CA54-FA1E-C3A5-BEBC36D66090}"/>
                  </a:ext>
                </a:extLst>
              </p:cNvPr>
              <p:cNvSpPr/>
              <p:nvPr/>
            </p:nvSpPr>
            <p:spPr>
              <a:xfrm>
                <a:off x="1065386" y="1035886"/>
                <a:ext cx="3779650" cy="1214521"/>
              </a:xfrm>
              <a:prstGeom prst="leftArrow">
                <a:avLst/>
              </a:prstGeom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10800000" scaled="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ZA" sz="1275" dirty="0">
                    <a:solidFill>
                      <a:schemeClr val="bg1"/>
                    </a:solidFill>
                    <a:cs typeface="Arial" pitchFamily="34" charset="0"/>
                  </a:rPr>
                  <a:t>“</a:t>
                </a:r>
                <a:r>
                  <a:rPr lang="ru-RU" sz="1275" dirty="0">
                    <a:solidFill>
                      <a:schemeClr val="accent3"/>
                    </a:solidFill>
                    <a:cs typeface="Arial" pitchFamily="34" charset="0"/>
                  </a:rPr>
                  <a:t>РЕАКТИВНЫЕ ШАГИ</a:t>
                </a:r>
                <a:r>
                  <a:rPr lang="en-ZA" sz="1275" dirty="0">
                    <a:solidFill>
                      <a:schemeClr val="bg1"/>
                    </a:solidFill>
                    <a:cs typeface="Arial" pitchFamily="34" charset="0"/>
                  </a:rPr>
                  <a:t>”</a:t>
                </a:r>
              </a:p>
            </p:txBody>
          </p:sp>
          <p:sp>
            <p:nvSpPr>
              <p:cNvPr id="10" name="Left Arrow 4">
                <a:extLst>
                  <a:ext uri="{FF2B5EF4-FFF2-40B4-BE49-F238E27FC236}">
                    <a16:creationId xmlns:a16="http://schemas.microsoft.com/office/drawing/2014/main" id="{23E04384-62A5-1903-4D8D-7FFCB28FB708}"/>
                  </a:ext>
                </a:extLst>
              </p:cNvPr>
              <p:cNvSpPr/>
              <p:nvPr/>
            </p:nvSpPr>
            <p:spPr>
              <a:xfrm rot="10800000" flipV="1">
                <a:off x="4989492" y="1035886"/>
                <a:ext cx="3781238" cy="1214521"/>
              </a:xfrm>
              <a:prstGeom prst="leftArrow">
                <a:avLst/>
              </a:prstGeom>
              <a:gradFill flip="none" rotWithShape="1">
                <a:gsLst>
                  <a:gs pos="0">
                    <a:srgbClr val="00FF00"/>
                  </a:gs>
                  <a:gs pos="30000">
                    <a:srgbClr val="33CC33"/>
                  </a:gs>
                  <a:gs pos="64999">
                    <a:srgbClr val="99CC00"/>
                  </a:gs>
                  <a:gs pos="100000">
                    <a:srgbClr val="FFC000"/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ZA" sz="1275" dirty="0">
                    <a:solidFill>
                      <a:schemeClr val="bg1"/>
                    </a:solidFill>
                    <a:cs typeface="Arial" pitchFamily="34" charset="0"/>
                  </a:rPr>
                  <a:t>“</a:t>
                </a:r>
                <a:r>
                  <a:rPr lang="ru-RU" sz="1275" dirty="0">
                    <a:solidFill>
                      <a:schemeClr val="bg1"/>
                    </a:solidFill>
                    <a:cs typeface="Arial" pitchFamily="34" charset="0"/>
                  </a:rPr>
                  <a:t>ПРОАКТИВНЫЕ ШАГИ</a:t>
                </a:r>
                <a:r>
                  <a:rPr lang="en-ZA" sz="1275" dirty="0">
                    <a:solidFill>
                      <a:schemeClr val="bg1"/>
                    </a:solidFill>
                    <a:cs typeface="Arial" pitchFamily="34" charset="0"/>
                  </a:rPr>
                  <a:t>”</a:t>
                </a:r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5E20C121-18DD-05F3-C89D-4E4BB59FA963}"/>
                  </a:ext>
                </a:extLst>
              </p:cNvPr>
              <p:cNvSpPr/>
              <p:nvPr/>
            </p:nvSpPr>
            <p:spPr>
              <a:xfrm>
                <a:off x="4811701" y="1332769"/>
                <a:ext cx="212714" cy="628693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ZA" sz="1013"/>
              </a:p>
            </p:txBody>
          </p:sp>
          <p:sp>
            <p:nvSpPr>
              <p:cNvPr id="12" name="Rectangle 7">
                <a:extLst>
                  <a:ext uri="{FF2B5EF4-FFF2-40B4-BE49-F238E27FC236}">
                    <a16:creationId xmlns:a16="http://schemas.microsoft.com/office/drawing/2014/main" id="{7B136C36-C870-9F2F-3CFF-A734B5AADAC4}"/>
                  </a:ext>
                </a:extLst>
              </p:cNvPr>
              <p:cNvSpPr/>
              <p:nvPr/>
            </p:nvSpPr>
            <p:spPr>
              <a:xfrm>
                <a:off x="993952" y="2469497"/>
                <a:ext cx="2250964" cy="374676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ru-RU" sz="900" dirty="0">
                    <a:solidFill>
                      <a:schemeClr val="tx2"/>
                    </a:solidFill>
                    <a:cs typeface="Arial" pitchFamily="34" charset="0"/>
                  </a:rPr>
                  <a:t>Управление инвалидностью и </a:t>
                </a:r>
                <a:r>
                  <a:rPr lang="ru-RU" sz="900" dirty="0" err="1">
                    <a:solidFill>
                      <a:schemeClr val="tx2"/>
                    </a:solidFill>
                    <a:cs typeface="Arial" pitchFamily="34" charset="0"/>
                  </a:rPr>
                  <a:t>увечием</a:t>
                </a:r>
                <a:endParaRPr lang="en-ZA" sz="900" dirty="0">
                  <a:solidFill>
                    <a:schemeClr val="tx2"/>
                  </a:solidFill>
                  <a:cs typeface="Arial" pitchFamily="34" charset="0"/>
                </a:endParaRPr>
              </a:p>
            </p:txBody>
          </p:sp>
          <p:sp>
            <p:nvSpPr>
              <p:cNvPr id="13" name="Rectangle 8">
                <a:extLst>
                  <a:ext uri="{FF2B5EF4-FFF2-40B4-BE49-F238E27FC236}">
                    <a16:creationId xmlns:a16="http://schemas.microsoft.com/office/drawing/2014/main" id="{2044B484-0505-D8DF-C823-24EB350BD374}"/>
                  </a:ext>
                </a:extLst>
              </p:cNvPr>
              <p:cNvSpPr/>
              <p:nvPr/>
            </p:nvSpPr>
            <p:spPr>
              <a:xfrm rot="16200000">
                <a:off x="-57003" y="1856713"/>
                <a:ext cx="1385983" cy="569884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050" dirty="0">
                    <a:solidFill>
                      <a:srgbClr val="FF0000"/>
                    </a:solidFill>
                    <a:cs typeface="Arial" pitchFamily="34" charset="0"/>
                  </a:rPr>
                  <a:t>Смерть и компенсация</a:t>
                </a:r>
                <a:endParaRPr lang="en-ZA" sz="1050" dirty="0">
                  <a:solidFill>
                    <a:srgbClr val="FF0000"/>
                  </a:solidFill>
                  <a:cs typeface="Arial" pitchFamily="34" charset="0"/>
                </a:endParaRPr>
              </a:p>
            </p:txBody>
          </p:sp>
          <p:sp>
            <p:nvSpPr>
              <p:cNvPr id="14" name="Rectangle 10">
                <a:extLst>
                  <a:ext uri="{FF2B5EF4-FFF2-40B4-BE49-F238E27FC236}">
                    <a16:creationId xmlns:a16="http://schemas.microsoft.com/office/drawing/2014/main" id="{26491B45-7B59-6DBA-2571-C5B61F851EB1}"/>
                  </a:ext>
                </a:extLst>
              </p:cNvPr>
              <p:cNvSpPr/>
              <p:nvPr/>
            </p:nvSpPr>
            <p:spPr>
              <a:xfrm>
                <a:off x="1652732" y="3006109"/>
                <a:ext cx="1992214" cy="598528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900" u="sng" dirty="0">
                    <a:solidFill>
                      <a:schemeClr val="bg1"/>
                    </a:solidFill>
                    <a:cs typeface="Arial" pitchFamily="34" charset="0"/>
                  </a:rPr>
                  <a:t>Третичная превенция</a:t>
                </a:r>
                <a:endParaRPr lang="en-ZA" sz="900" u="sng" dirty="0">
                  <a:solidFill>
                    <a:schemeClr val="bg1"/>
                  </a:solidFill>
                  <a:cs typeface="Arial" pitchFamily="34" charset="0"/>
                </a:endParaRPr>
              </a:p>
              <a:p>
                <a:pPr algn="ctr">
                  <a:defRPr/>
                </a:pPr>
                <a:r>
                  <a:rPr lang="ru-RU" sz="750" dirty="0">
                    <a:solidFill>
                      <a:schemeClr val="bg1"/>
                    </a:solidFill>
                    <a:cs typeface="Arial" pitchFamily="34" charset="0"/>
                  </a:rPr>
                  <a:t>Превентивность развития увечий и инвалидизации</a:t>
                </a:r>
                <a:endParaRPr lang="en-ZA" sz="75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15" name="Down Arrow 11">
                <a:extLst>
                  <a:ext uri="{FF2B5EF4-FFF2-40B4-BE49-F238E27FC236}">
                    <a16:creationId xmlns:a16="http://schemas.microsoft.com/office/drawing/2014/main" id="{19B05519-B2DE-2A46-3672-7B04609EEE6A}"/>
                  </a:ext>
                </a:extLst>
              </p:cNvPr>
              <p:cNvSpPr/>
              <p:nvPr/>
            </p:nvSpPr>
            <p:spPr>
              <a:xfrm rot="10800000">
                <a:off x="3186181" y="2486960"/>
                <a:ext cx="552423" cy="550901"/>
              </a:xfrm>
              <a:prstGeom prst="downArrow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en-ZA" sz="1013">
                  <a:solidFill>
                    <a:srgbClr val="FFFF00"/>
                  </a:solidFill>
                </a:endParaRPr>
              </a:p>
            </p:txBody>
          </p:sp>
          <p:sp>
            <p:nvSpPr>
              <p:cNvPr id="16" name="Rectangle 13">
                <a:extLst>
                  <a:ext uri="{FF2B5EF4-FFF2-40B4-BE49-F238E27FC236}">
                    <a16:creationId xmlns:a16="http://schemas.microsoft.com/office/drawing/2014/main" id="{DF397EA3-3004-F057-9816-EA93768ABC84}"/>
                  </a:ext>
                </a:extLst>
              </p:cNvPr>
              <p:cNvSpPr/>
              <p:nvPr/>
            </p:nvSpPr>
            <p:spPr>
              <a:xfrm>
                <a:off x="3889409" y="2866399"/>
                <a:ext cx="2069998" cy="596941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900" u="sng" dirty="0">
                    <a:solidFill>
                      <a:schemeClr val="bg1"/>
                    </a:solidFill>
                    <a:cs typeface="Arial" pitchFamily="34" charset="0"/>
                  </a:rPr>
                  <a:t>Вторичная Превенция</a:t>
                </a:r>
                <a:endParaRPr lang="en-ZA" sz="900" u="sng" dirty="0">
                  <a:solidFill>
                    <a:schemeClr val="bg1"/>
                  </a:solidFill>
                  <a:cs typeface="Arial" pitchFamily="34" charset="0"/>
                </a:endParaRPr>
              </a:p>
              <a:p>
                <a:pPr algn="ctr">
                  <a:defRPr/>
                </a:pPr>
                <a:r>
                  <a:rPr lang="ru-RU" sz="900" dirty="0">
                    <a:solidFill>
                      <a:schemeClr val="bg1"/>
                    </a:solidFill>
                    <a:cs typeface="Arial" pitchFamily="34" charset="0"/>
                  </a:rPr>
                  <a:t>Предотвращение развития заболеваемости</a:t>
                </a:r>
                <a:endParaRPr lang="en-ZA" sz="9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17" name="Down Arrow 14">
                <a:extLst>
                  <a:ext uri="{FF2B5EF4-FFF2-40B4-BE49-F238E27FC236}">
                    <a16:creationId xmlns:a16="http://schemas.microsoft.com/office/drawing/2014/main" id="{D7947039-8EE0-022F-074C-BD14FF7D27F3}"/>
                  </a:ext>
                </a:extLst>
              </p:cNvPr>
              <p:cNvSpPr/>
              <p:nvPr/>
            </p:nvSpPr>
            <p:spPr>
              <a:xfrm rot="10800000">
                <a:off x="4648196" y="2325024"/>
                <a:ext cx="552423" cy="550901"/>
              </a:xfrm>
              <a:prstGeom prst="downArrow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en-ZA" sz="1013">
                  <a:solidFill>
                    <a:srgbClr val="003399"/>
                  </a:solidFill>
                </a:endParaRPr>
              </a:p>
            </p:txBody>
          </p:sp>
          <p:sp>
            <p:nvSpPr>
              <p:cNvPr id="18" name="Rectangle 16">
                <a:extLst>
                  <a:ext uri="{FF2B5EF4-FFF2-40B4-BE49-F238E27FC236}">
                    <a16:creationId xmlns:a16="http://schemas.microsoft.com/office/drawing/2014/main" id="{DCB818A3-E717-70FE-DF7D-0EC11613D93C}"/>
                  </a:ext>
                </a:extLst>
              </p:cNvPr>
              <p:cNvSpPr/>
              <p:nvPr/>
            </p:nvSpPr>
            <p:spPr>
              <a:xfrm>
                <a:off x="6130848" y="2866399"/>
                <a:ext cx="1927130" cy="596941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900" u="sng" dirty="0">
                    <a:solidFill>
                      <a:schemeClr val="bg1"/>
                    </a:solidFill>
                    <a:cs typeface="Arial" pitchFamily="34" charset="0"/>
                  </a:rPr>
                  <a:t>Первичная Превенция</a:t>
                </a:r>
                <a:endParaRPr lang="en-ZA" sz="900" u="sng" dirty="0">
                  <a:solidFill>
                    <a:schemeClr val="bg1"/>
                  </a:solidFill>
                  <a:cs typeface="Arial" pitchFamily="34" charset="0"/>
                </a:endParaRPr>
              </a:p>
              <a:p>
                <a:pPr algn="ctr">
                  <a:defRPr/>
                </a:pPr>
                <a:r>
                  <a:rPr lang="ru-RU" sz="900" dirty="0">
                    <a:solidFill>
                      <a:schemeClr val="bg1"/>
                    </a:solidFill>
                    <a:cs typeface="Arial" pitchFamily="34" charset="0"/>
                  </a:rPr>
                  <a:t>Минимизация вредных Факторов</a:t>
                </a:r>
                <a:endParaRPr lang="en-ZA" sz="9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19" name="Down Arrow 17">
                <a:extLst>
                  <a:ext uri="{FF2B5EF4-FFF2-40B4-BE49-F238E27FC236}">
                    <a16:creationId xmlns:a16="http://schemas.microsoft.com/office/drawing/2014/main" id="{BAA812A5-305B-C68F-47A9-12BC600EBB99}"/>
                  </a:ext>
                </a:extLst>
              </p:cNvPr>
              <p:cNvSpPr/>
              <p:nvPr/>
            </p:nvSpPr>
            <p:spPr>
              <a:xfrm rot="10800000">
                <a:off x="6954720" y="2325024"/>
                <a:ext cx="554010" cy="550901"/>
              </a:xfrm>
              <a:prstGeom prst="downArrow">
                <a:avLst/>
              </a:prstGeom>
              <a:solidFill>
                <a:srgbClr val="00B05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en-ZA" sz="1013">
                  <a:solidFill>
                    <a:srgbClr val="003300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F785CFD-1780-7006-9F61-1D84A78946F0}"/>
                  </a:ext>
                </a:extLst>
              </p:cNvPr>
              <p:cNvSpPr/>
              <p:nvPr/>
            </p:nvSpPr>
            <p:spPr>
              <a:xfrm>
                <a:off x="3889409" y="3593524"/>
                <a:ext cx="2069998" cy="55725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825" dirty="0" err="1">
                    <a:solidFill>
                      <a:schemeClr val="bg1"/>
                    </a:solidFill>
                    <a:cs typeface="Arial" pitchFamily="34" charset="0"/>
                  </a:rPr>
                  <a:t>Медскрининг</a:t>
                </a:r>
                <a:r>
                  <a:rPr lang="ru-RU" sz="825" dirty="0">
                    <a:solidFill>
                      <a:schemeClr val="bg1"/>
                    </a:solidFill>
                    <a:cs typeface="Arial" pitchFamily="34" charset="0"/>
                  </a:rPr>
                  <a:t> для раннего обнаружения влияния вредных факторов</a:t>
                </a:r>
                <a:endParaRPr lang="en-ZA" sz="825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21" name="Down Arrow 20">
                <a:extLst>
                  <a:ext uri="{FF2B5EF4-FFF2-40B4-BE49-F238E27FC236}">
                    <a16:creationId xmlns:a16="http://schemas.microsoft.com/office/drawing/2014/main" id="{B8102A07-0CEA-353A-4AFD-C0C086E4FE41}"/>
                  </a:ext>
                </a:extLst>
              </p:cNvPr>
              <p:cNvSpPr/>
              <p:nvPr/>
            </p:nvSpPr>
            <p:spPr>
              <a:xfrm rot="10800000">
                <a:off x="4648196" y="3455401"/>
                <a:ext cx="485751" cy="193688"/>
              </a:xfrm>
              <a:prstGeom prst="downArrow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/>
              <a:lstStyle/>
              <a:p>
                <a:pPr algn="ctr">
                  <a:defRPr/>
                </a:pPr>
                <a:endParaRPr lang="en-ZA" sz="750">
                  <a:cs typeface="Arial" pitchFamily="34" charset="0"/>
                </a:endParaRPr>
              </a:p>
            </p:txBody>
          </p:sp>
          <p:sp>
            <p:nvSpPr>
              <p:cNvPr id="22" name="Rectangle 22">
                <a:extLst>
                  <a:ext uri="{FF2B5EF4-FFF2-40B4-BE49-F238E27FC236}">
                    <a16:creationId xmlns:a16="http://schemas.microsoft.com/office/drawing/2014/main" id="{E45D908A-41A1-2FA1-F615-AFED44A9B897}"/>
                  </a:ext>
                </a:extLst>
              </p:cNvPr>
              <p:cNvSpPr/>
              <p:nvPr/>
            </p:nvSpPr>
            <p:spPr>
              <a:xfrm>
                <a:off x="6130848" y="3731645"/>
                <a:ext cx="2270013" cy="427067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900" dirty="0">
                    <a:solidFill>
                      <a:schemeClr val="bg1"/>
                    </a:solidFill>
                    <a:cs typeface="Arial" pitchFamily="34" charset="0"/>
                  </a:rPr>
                  <a:t>Оценка рисков и смягчение факторов Риска</a:t>
                </a:r>
                <a:endParaRPr lang="en-ZA" sz="9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23" name="Down Arrow 23">
                <a:extLst>
                  <a:ext uri="{FF2B5EF4-FFF2-40B4-BE49-F238E27FC236}">
                    <a16:creationId xmlns:a16="http://schemas.microsoft.com/office/drawing/2014/main" id="{6FB64A73-C24A-4F6A-9D8C-50655B38A28A}"/>
                  </a:ext>
                </a:extLst>
              </p:cNvPr>
              <p:cNvSpPr/>
              <p:nvPr/>
            </p:nvSpPr>
            <p:spPr>
              <a:xfrm rot="10800000">
                <a:off x="6954720" y="3480803"/>
                <a:ext cx="554010" cy="260368"/>
              </a:xfrm>
              <a:prstGeom prst="downArrow">
                <a:avLst/>
              </a:prstGeom>
              <a:solidFill>
                <a:srgbClr val="00B05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ZA" sz="900">
                  <a:solidFill>
                    <a:srgbClr val="003300"/>
                  </a:solidFill>
                </a:endParaRPr>
              </a:p>
            </p:txBody>
          </p:sp>
          <p:sp>
            <p:nvSpPr>
              <p:cNvPr id="24" name="Rectangle 25">
                <a:extLst>
                  <a:ext uri="{FF2B5EF4-FFF2-40B4-BE49-F238E27FC236}">
                    <a16:creationId xmlns:a16="http://schemas.microsoft.com/office/drawing/2014/main" id="{E7F452B0-1A88-5E51-BF01-ACD2E1BC50C1}"/>
                  </a:ext>
                </a:extLst>
              </p:cNvPr>
              <p:cNvSpPr/>
              <p:nvPr/>
            </p:nvSpPr>
            <p:spPr>
              <a:xfrm>
                <a:off x="1563837" y="3731645"/>
                <a:ext cx="2069998" cy="419129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788" dirty="0">
                    <a:solidFill>
                      <a:schemeClr val="bg1"/>
                    </a:solidFill>
                    <a:cs typeface="Arial" pitchFamily="34" charset="0"/>
                  </a:rPr>
                  <a:t>Реабилитация, передислокация, размещение</a:t>
                </a:r>
                <a:endParaRPr lang="en-ZA" sz="788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25" name="Down Arrow 26">
                <a:extLst>
                  <a:ext uri="{FF2B5EF4-FFF2-40B4-BE49-F238E27FC236}">
                    <a16:creationId xmlns:a16="http://schemas.microsoft.com/office/drawing/2014/main" id="{0B8B9055-5767-AE7C-8C77-02BF9BDF85AA}"/>
                  </a:ext>
                </a:extLst>
              </p:cNvPr>
              <p:cNvSpPr/>
              <p:nvPr/>
            </p:nvSpPr>
            <p:spPr>
              <a:xfrm rot="10800000">
                <a:off x="2346435" y="3552246"/>
                <a:ext cx="552423" cy="260368"/>
              </a:xfrm>
              <a:prstGeom prst="downArrow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/>
              <a:lstStyle/>
              <a:p>
                <a:pPr algn="ctr">
                  <a:defRPr/>
                </a:pPr>
                <a:endParaRPr lang="en-ZA" sz="750">
                  <a:solidFill>
                    <a:srgbClr val="FFFF00"/>
                  </a:solidFill>
                  <a:cs typeface="Arial" pitchFamily="34" charset="0"/>
                </a:endParaRPr>
              </a:p>
            </p:txBody>
          </p:sp>
          <p:sp>
            <p:nvSpPr>
              <p:cNvPr id="26" name="Rectangle 28">
                <a:extLst>
                  <a:ext uri="{FF2B5EF4-FFF2-40B4-BE49-F238E27FC236}">
                    <a16:creationId xmlns:a16="http://schemas.microsoft.com/office/drawing/2014/main" id="{6C609326-2490-5C2A-7387-6AAEA5658658}"/>
                  </a:ext>
                </a:extLst>
              </p:cNvPr>
              <p:cNvSpPr/>
              <p:nvPr/>
            </p:nvSpPr>
            <p:spPr>
              <a:xfrm>
                <a:off x="158968" y="3001345"/>
                <a:ext cx="1171517" cy="498509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ru-RU" sz="825" dirty="0">
                    <a:solidFill>
                      <a:schemeClr val="tx1"/>
                    </a:solidFill>
                    <a:cs typeface="Arial" pitchFamily="34" charset="0"/>
                  </a:rPr>
                  <a:t>Области фокусировки</a:t>
                </a:r>
                <a:endParaRPr lang="en-ZA" sz="900" dirty="0">
                  <a:solidFill>
                    <a:schemeClr val="tx1"/>
                  </a:solidFill>
                  <a:cs typeface="Arial" pitchFamily="34" charset="0"/>
                </a:endParaRPr>
              </a:p>
            </p:txBody>
          </p:sp>
          <p:sp>
            <p:nvSpPr>
              <p:cNvPr id="27" name="Right Arrow 29">
                <a:extLst>
                  <a:ext uri="{FF2B5EF4-FFF2-40B4-BE49-F238E27FC236}">
                    <a16:creationId xmlns:a16="http://schemas.microsoft.com/office/drawing/2014/main" id="{FB971A68-C60F-02E1-642D-2B90B92D5180}"/>
                  </a:ext>
                </a:extLst>
              </p:cNvPr>
              <p:cNvSpPr/>
              <p:nvPr/>
            </p:nvSpPr>
            <p:spPr>
              <a:xfrm>
                <a:off x="1330485" y="3060087"/>
                <a:ext cx="233351" cy="288945"/>
              </a:xfrm>
              <a:prstGeom prst="rightArrow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ZA" sz="900"/>
              </a:p>
            </p:txBody>
          </p:sp>
          <p:sp>
            <p:nvSpPr>
              <p:cNvPr id="28" name="Rectangle 31">
                <a:extLst>
                  <a:ext uri="{FF2B5EF4-FFF2-40B4-BE49-F238E27FC236}">
                    <a16:creationId xmlns:a16="http://schemas.microsoft.com/office/drawing/2014/main" id="{525AF9BE-FDB5-3867-637D-2DF796FFD342}"/>
                  </a:ext>
                </a:extLst>
              </p:cNvPr>
              <p:cNvSpPr/>
              <p:nvPr/>
            </p:nvSpPr>
            <p:spPr>
              <a:xfrm>
                <a:off x="158968" y="3709419"/>
                <a:ext cx="1249301" cy="498509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ru-RU" sz="825" dirty="0">
                    <a:solidFill>
                      <a:schemeClr val="tx1"/>
                    </a:solidFill>
                    <a:cs typeface="Arial" pitchFamily="34" charset="0"/>
                  </a:rPr>
                  <a:t>Вмешательство</a:t>
                </a:r>
                <a:endParaRPr lang="en-ZA" sz="825" dirty="0">
                  <a:solidFill>
                    <a:schemeClr val="tx1"/>
                  </a:solidFill>
                  <a:cs typeface="Arial" pitchFamily="34" charset="0"/>
                </a:endParaRPr>
              </a:p>
            </p:txBody>
          </p:sp>
          <p:sp>
            <p:nvSpPr>
              <p:cNvPr id="29" name="Right Arrow 32">
                <a:extLst>
                  <a:ext uri="{FF2B5EF4-FFF2-40B4-BE49-F238E27FC236}">
                    <a16:creationId xmlns:a16="http://schemas.microsoft.com/office/drawing/2014/main" id="{3DC6EF80-999B-0499-85AD-DF9A66BD18A8}"/>
                  </a:ext>
                </a:extLst>
              </p:cNvPr>
              <p:cNvSpPr/>
              <p:nvPr/>
            </p:nvSpPr>
            <p:spPr>
              <a:xfrm>
                <a:off x="1338423" y="3766573"/>
                <a:ext cx="225414" cy="288945"/>
              </a:xfrm>
              <a:prstGeom prst="rightArrow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ZA" sz="825"/>
              </a:p>
            </p:txBody>
          </p:sp>
          <p:sp>
            <p:nvSpPr>
              <p:cNvPr id="30" name="Rectangle 37">
                <a:extLst>
                  <a:ext uri="{FF2B5EF4-FFF2-40B4-BE49-F238E27FC236}">
                    <a16:creationId xmlns:a16="http://schemas.microsoft.com/office/drawing/2014/main" id="{6AA73100-8146-E784-8BB1-03782A10D47D}"/>
                  </a:ext>
                </a:extLst>
              </p:cNvPr>
              <p:cNvSpPr/>
              <p:nvPr/>
            </p:nvSpPr>
            <p:spPr>
              <a:xfrm>
                <a:off x="3889409" y="4388915"/>
                <a:ext cx="2069998" cy="838257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900" dirty="0">
                    <a:solidFill>
                      <a:schemeClr val="bg1"/>
                    </a:solidFill>
                    <a:cs typeface="Arial" pitchFamily="34" charset="0"/>
                  </a:rPr>
                  <a:t>Расследование </a:t>
                </a:r>
                <a:r>
                  <a:rPr lang="ru-RU" sz="900" dirty="0" err="1">
                    <a:solidFill>
                      <a:schemeClr val="bg1"/>
                    </a:solidFill>
                    <a:cs typeface="Arial" pitchFamily="34" charset="0"/>
                  </a:rPr>
                  <a:t>Призводственных</a:t>
                </a:r>
                <a:r>
                  <a:rPr lang="ru-RU" sz="900" dirty="0">
                    <a:solidFill>
                      <a:schemeClr val="bg1"/>
                    </a:solidFill>
                    <a:cs typeface="Arial" pitchFamily="34" charset="0"/>
                  </a:rPr>
                  <a:t> случаев и коррективные действия</a:t>
                </a:r>
                <a:endParaRPr lang="en-ZA" sz="9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31" name="Down Arrow 38">
                <a:extLst>
                  <a:ext uri="{FF2B5EF4-FFF2-40B4-BE49-F238E27FC236}">
                    <a16:creationId xmlns:a16="http://schemas.microsoft.com/office/drawing/2014/main" id="{1AFFEBAF-1EE7-512A-FC0F-B4F68B79939F}"/>
                  </a:ext>
                </a:extLst>
              </p:cNvPr>
              <p:cNvSpPr/>
              <p:nvPr/>
            </p:nvSpPr>
            <p:spPr>
              <a:xfrm rot="10800000">
                <a:off x="4648196" y="4158713"/>
                <a:ext cx="552423" cy="231791"/>
              </a:xfrm>
              <a:prstGeom prst="downArrow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/>
              <a:lstStyle/>
              <a:p>
                <a:pPr algn="ctr">
                  <a:defRPr/>
                </a:pPr>
                <a:endParaRPr lang="en-ZA" sz="750">
                  <a:cs typeface="Arial" pitchFamily="34" charset="0"/>
                </a:endParaRPr>
              </a:p>
            </p:txBody>
          </p:sp>
          <p:sp>
            <p:nvSpPr>
              <p:cNvPr id="32" name="Rectangle 40">
                <a:extLst>
                  <a:ext uri="{FF2B5EF4-FFF2-40B4-BE49-F238E27FC236}">
                    <a16:creationId xmlns:a16="http://schemas.microsoft.com/office/drawing/2014/main" id="{3D3BD559-54C5-377D-DD46-9277D4D9CFC8}"/>
                  </a:ext>
                </a:extLst>
              </p:cNvPr>
              <p:cNvSpPr/>
              <p:nvPr/>
            </p:nvSpPr>
            <p:spPr>
              <a:xfrm>
                <a:off x="6138786" y="4366689"/>
                <a:ext cx="2846246" cy="1206583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900" u="sng" dirty="0">
                    <a:solidFill>
                      <a:schemeClr val="bg1"/>
                    </a:solidFill>
                    <a:cs typeface="Arial" pitchFamily="34" charset="0"/>
                  </a:rPr>
                  <a:t>Иерархия </a:t>
                </a:r>
                <a:r>
                  <a:rPr lang="ru-RU" sz="900" u="sng" dirty="0" err="1">
                    <a:solidFill>
                      <a:schemeClr val="bg1"/>
                    </a:solidFill>
                    <a:cs typeface="Arial" pitchFamily="34" charset="0"/>
                  </a:rPr>
                  <a:t>Контролных</a:t>
                </a:r>
                <a:r>
                  <a:rPr lang="ru-RU" sz="900" u="sng" dirty="0">
                    <a:solidFill>
                      <a:schemeClr val="bg1"/>
                    </a:solidFill>
                    <a:cs typeface="Arial" pitchFamily="34" charset="0"/>
                  </a:rPr>
                  <a:t> мер</a:t>
                </a:r>
                <a:r>
                  <a:rPr lang="en-ZA" sz="900" dirty="0">
                    <a:solidFill>
                      <a:schemeClr val="bg1"/>
                    </a:solidFill>
                    <a:cs typeface="Arial" pitchFamily="34" charset="0"/>
                  </a:rPr>
                  <a:t> </a:t>
                </a:r>
                <a:r>
                  <a:rPr lang="ru-RU" sz="900" dirty="0" err="1">
                    <a:solidFill>
                      <a:schemeClr val="bg1"/>
                    </a:solidFill>
                    <a:cs typeface="Arial" pitchFamily="34" charset="0"/>
                  </a:rPr>
                  <a:t>Вентилляция</a:t>
                </a:r>
                <a:r>
                  <a:rPr lang="en-ZA" sz="900" dirty="0">
                    <a:solidFill>
                      <a:schemeClr val="bg1"/>
                    </a:solidFill>
                    <a:cs typeface="Arial" pitchFamily="34" charset="0"/>
                  </a:rPr>
                  <a:t>, </a:t>
                </a:r>
                <a:r>
                  <a:rPr lang="ru-RU" sz="900" dirty="0">
                    <a:solidFill>
                      <a:schemeClr val="bg1"/>
                    </a:solidFill>
                    <a:cs typeface="Arial" pitchFamily="34" charset="0"/>
                  </a:rPr>
                  <a:t>и т.д.</a:t>
                </a:r>
                <a:endParaRPr lang="en-ZA" sz="900" dirty="0">
                  <a:solidFill>
                    <a:schemeClr val="bg1"/>
                  </a:solidFill>
                  <a:cs typeface="Arial" pitchFamily="34" charset="0"/>
                </a:endParaRPr>
              </a:p>
              <a:p>
                <a:pPr algn="ctr">
                  <a:defRPr/>
                </a:pPr>
                <a:r>
                  <a:rPr lang="ru-RU" sz="900" dirty="0" err="1">
                    <a:solidFill>
                      <a:schemeClr val="bg1"/>
                    </a:solidFill>
                    <a:cs typeface="Arial" pitchFamily="34" charset="0"/>
                  </a:rPr>
                  <a:t>Трейнинг</a:t>
                </a:r>
                <a:r>
                  <a:rPr lang="ru-RU" sz="900" dirty="0">
                    <a:solidFill>
                      <a:schemeClr val="bg1"/>
                    </a:solidFill>
                    <a:cs typeface="Arial" pitchFamily="34" charset="0"/>
                  </a:rPr>
                  <a:t>,</a:t>
                </a:r>
                <a:r>
                  <a:rPr lang="en-ZA" sz="900" dirty="0">
                    <a:solidFill>
                      <a:schemeClr val="bg1"/>
                    </a:solidFill>
                    <a:cs typeface="Arial" pitchFamily="34" charset="0"/>
                  </a:rPr>
                  <a:t> </a:t>
                </a:r>
                <a:r>
                  <a:rPr lang="ru-RU" sz="900" dirty="0">
                    <a:solidFill>
                      <a:schemeClr val="bg1"/>
                    </a:solidFill>
                    <a:cs typeface="Arial" pitchFamily="34" charset="0"/>
                  </a:rPr>
                  <a:t>Администрирование </a:t>
                </a:r>
                <a:r>
                  <a:rPr lang="en-ZA" sz="900" dirty="0">
                    <a:solidFill>
                      <a:schemeClr val="bg1"/>
                    </a:solidFill>
                    <a:cs typeface="Arial" pitchFamily="34" charset="0"/>
                  </a:rPr>
                  <a:t>(</a:t>
                </a:r>
                <a:r>
                  <a:rPr lang="ru-RU" sz="900" dirty="0">
                    <a:solidFill>
                      <a:schemeClr val="bg1"/>
                    </a:solidFill>
                    <a:cs typeface="Arial" pitchFamily="34" charset="0"/>
                  </a:rPr>
                  <a:t>Ротация и т.д.)</a:t>
                </a:r>
                <a:r>
                  <a:rPr lang="en-ZA" sz="900" dirty="0">
                    <a:solidFill>
                      <a:schemeClr val="bg1"/>
                    </a:solidFill>
                    <a:cs typeface="Arial" pitchFamily="34" charset="0"/>
                  </a:rPr>
                  <a:t>, </a:t>
                </a:r>
                <a:r>
                  <a:rPr lang="ru-RU" sz="900" dirty="0">
                    <a:solidFill>
                      <a:schemeClr val="bg1"/>
                    </a:solidFill>
                    <a:cs typeface="Arial" pitchFamily="34" charset="0"/>
                  </a:rPr>
                  <a:t>СИЗ</a:t>
                </a:r>
                <a:endParaRPr lang="en-ZA" sz="900" dirty="0">
                  <a:solidFill>
                    <a:schemeClr val="bg1"/>
                  </a:solidFill>
                  <a:cs typeface="Arial" pitchFamily="34" charset="0"/>
                </a:endParaRPr>
              </a:p>
              <a:p>
                <a:pPr algn="ctr">
                  <a:defRPr/>
                </a:pPr>
                <a:r>
                  <a:rPr lang="ru-RU" sz="900" dirty="0">
                    <a:solidFill>
                      <a:schemeClr val="bg1"/>
                    </a:solidFill>
                    <a:cs typeface="Arial" pitchFamily="34" charset="0"/>
                  </a:rPr>
                  <a:t>Медосмотры</a:t>
                </a:r>
                <a:r>
                  <a:rPr lang="en-ZA" sz="900" dirty="0">
                    <a:solidFill>
                      <a:schemeClr val="bg1"/>
                    </a:solidFill>
                    <a:cs typeface="Arial" pitchFamily="34" charset="0"/>
                  </a:rPr>
                  <a:t>: </a:t>
                </a:r>
                <a:r>
                  <a:rPr lang="ru-RU" sz="900" dirty="0">
                    <a:solidFill>
                      <a:schemeClr val="bg1"/>
                    </a:solidFill>
                    <a:cs typeface="Arial" pitchFamily="34" charset="0"/>
                  </a:rPr>
                  <a:t>Годность к работе и </a:t>
                </a:r>
                <a:r>
                  <a:rPr lang="ru-RU" sz="900" dirty="0" err="1">
                    <a:solidFill>
                      <a:schemeClr val="bg1"/>
                    </a:solidFill>
                    <a:cs typeface="Arial" pitchFamily="34" charset="0"/>
                  </a:rPr>
                  <a:t>Санмониторинг</a:t>
                </a:r>
                <a:endParaRPr lang="en-ZA" sz="9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33" name="Down Arrow 41">
                <a:extLst>
                  <a:ext uri="{FF2B5EF4-FFF2-40B4-BE49-F238E27FC236}">
                    <a16:creationId xmlns:a16="http://schemas.microsoft.com/office/drawing/2014/main" id="{0A8D18C3-86F2-8FC0-628C-978E40A1540D}"/>
                  </a:ext>
                </a:extLst>
              </p:cNvPr>
              <p:cNvSpPr/>
              <p:nvPr/>
            </p:nvSpPr>
            <p:spPr>
              <a:xfrm rot="10800000">
                <a:off x="6954720" y="4158713"/>
                <a:ext cx="554010" cy="260368"/>
              </a:xfrm>
              <a:prstGeom prst="downArrow">
                <a:avLst/>
              </a:prstGeom>
              <a:solidFill>
                <a:srgbClr val="00B05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ZA" sz="900">
                  <a:solidFill>
                    <a:srgbClr val="003300"/>
                  </a:solidFill>
                </a:endParaRPr>
              </a:p>
            </p:txBody>
          </p:sp>
          <p:sp>
            <p:nvSpPr>
              <p:cNvPr id="34" name="Rectangle 43">
                <a:extLst>
                  <a:ext uri="{FF2B5EF4-FFF2-40B4-BE49-F238E27FC236}">
                    <a16:creationId xmlns:a16="http://schemas.microsoft.com/office/drawing/2014/main" id="{713601AB-075E-98B3-6722-687D12331B6B}"/>
                  </a:ext>
                </a:extLst>
              </p:cNvPr>
              <p:cNvSpPr/>
              <p:nvPr/>
            </p:nvSpPr>
            <p:spPr>
              <a:xfrm>
                <a:off x="787587" y="4366689"/>
                <a:ext cx="2846247" cy="8604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900" dirty="0">
                    <a:solidFill>
                      <a:schemeClr val="bg1"/>
                    </a:solidFill>
                    <a:cs typeface="Arial" pitchFamily="34" charset="0"/>
                  </a:rPr>
                  <a:t>Производственная травма, разбор и менеджмент случая и программа возвращения на работу</a:t>
                </a:r>
                <a:endParaRPr lang="en-ZA" sz="9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35" name="Down Arrow 44">
                <a:extLst>
                  <a:ext uri="{FF2B5EF4-FFF2-40B4-BE49-F238E27FC236}">
                    <a16:creationId xmlns:a16="http://schemas.microsoft.com/office/drawing/2014/main" id="{8E46BD74-6285-E3DD-1CE5-7010F1AA899A}"/>
                  </a:ext>
                </a:extLst>
              </p:cNvPr>
              <p:cNvSpPr/>
              <p:nvPr/>
            </p:nvSpPr>
            <p:spPr>
              <a:xfrm rot="10800000">
                <a:off x="2346435" y="4158713"/>
                <a:ext cx="552423" cy="260368"/>
              </a:xfrm>
              <a:prstGeom prst="downArrow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ZA" sz="900">
                  <a:solidFill>
                    <a:srgbClr val="FFFF00"/>
                  </a:solidFill>
                </a:endParaRPr>
              </a:p>
            </p:txBody>
          </p:sp>
          <p:sp>
            <p:nvSpPr>
              <p:cNvPr id="36" name="Rectangle 46">
                <a:extLst>
                  <a:ext uri="{FF2B5EF4-FFF2-40B4-BE49-F238E27FC236}">
                    <a16:creationId xmlns:a16="http://schemas.microsoft.com/office/drawing/2014/main" id="{AFF5078E-7258-C44F-F9B1-2AEB4F72CFFF}"/>
                  </a:ext>
                </a:extLst>
              </p:cNvPr>
              <p:cNvSpPr/>
              <p:nvPr/>
            </p:nvSpPr>
            <p:spPr>
              <a:xfrm>
                <a:off x="2697256" y="5789186"/>
                <a:ext cx="3982840" cy="46199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050" dirty="0">
                    <a:solidFill>
                      <a:schemeClr val="tx1"/>
                    </a:solidFill>
                    <a:cs typeface="Arial" pitchFamily="34" charset="0"/>
                  </a:rPr>
                  <a:t>СТРАТЕГИЯ ИМПЛЕМЕНТАЦИИ</a:t>
                </a:r>
                <a:endParaRPr lang="en-ZA" sz="1050" dirty="0">
                  <a:solidFill>
                    <a:schemeClr val="tx1"/>
                  </a:solidFill>
                  <a:cs typeface="Arial" pitchFamily="34" charset="0"/>
                </a:endParaRPr>
              </a:p>
            </p:txBody>
          </p:sp>
          <p:grpSp>
            <p:nvGrpSpPr>
              <p:cNvPr id="10277" name="Group 34">
                <a:extLst>
                  <a:ext uri="{FF2B5EF4-FFF2-40B4-BE49-F238E27FC236}">
                    <a16:creationId xmlns:a16="http://schemas.microsoft.com/office/drawing/2014/main" id="{01FF2ADE-A72A-DC2F-3CCA-54892BD990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33531" y="5538037"/>
                <a:ext cx="3710613" cy="209980"/>
                <a:chOff x="2821258" y="5850944"/>
                <a:chExt cx="3744416" cy="323998"/>
              </a:xfrm>
            </p:grpSpPr>
            <p:sp>
              <p:nvSpPr>
                <p:cNvPr id="39" name="Down Arrow 47">
                  <a:extLst>
                    <a:ext uri="{FF2B5EF4-FFF2-40B4-BE49-F238E27FC236}">
                      <a16:creationId xmlns:a16="http://schemas.microsoft.com/office/drawing/2014/main" id="{638F517D-58C6-B3ED-F19B-CDB3D62CF481}"/>
                    </a:ext>
                  </a:extLst>
                </p:cNvPr>
                <p:cNvSpPr/>
                <p:nvPr/>
              </p:nvSpPr>
              <p:spPr>
                <a:xfrm rot="10800000">
                  <a:off x="4572361" y="5851418"/>
                  <a:ext cx="432508" cy="323356"/>
                </a:xfrm>
                <a:prstGeom prst="downArrow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>
                    <a:defRPr/>
                  </a:pPr>
                  <a:endParaRPr lang="en-ZA" sz="1050" dirty="0">
                    <a:solidFill>
                      <a:schemeClr val="tx1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40" name="Down Arrow 48">
                  <a:extLst>
                    <a:ext uri="{FF2B5EF4-FFF2-40B4-BE49-F238E27FC236}">
                      <a16:creationId xmlns:a16="http://schemas.microsoft.com/office/drawing/2014/main" id="{2D7B4E99-2DC6-12EF-2F46-ABBA2290729C}"/>
                    </a:ext>
                  </a:extLst>
                </p:cNvPr>
                <p:cNvSpPr/>
                <p:nvPr/>
              </p:nvSpPr>
              <p:spPr>
                <a:xfrm rot="10800000">
                  <a:off x="6132595" y="5893063"/>
                  <a:ext cx="432508" cy="281711"/>
                </a:xfrm>
                <a:prstGeom prst="downArrow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>
                    <a:defRPr/>
                  </a:pPr>
                  <a:endParaRPr lang="en-ZA" sz="1050" dirty="0">
                    <a:solidFill>
                      <a:schemeClr val="tx1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41" name="Down Arrow 49">
                  <a:extLst>
                    <a:ext uri="{FF2B5EF4-FFF2-40B4-BE49-F238E27FC236}">
                      <a16:creationId xmlns:a16="http://schemas.microsoft.com/office/drawing/2014/main" id="{80060F00-EE70-DA04-75B1-7DE3CC65A11F}"/>
                    </a:ext>
                  </a:extLst>
                </p:cNvPr>
                <p:cNvSpPr/>
                <p:nvPr/>
              </p:nvSpPr>
              <p:spPr>
                <a:xfrm rot="10800000">
                  <a:off x="2821503" y="5851418"/>
                  <a:ext cx="432508" cy="323356"/>
                </a:xfrm>
                <a:prstGeom prst="downArrow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>
                    <a:defRPr/>
                  </a:pPr>
                  <a:endParaRPr lang="en-ZA" sz="1050" dirty="0">
                    <a:solidFill>
                      <a:schemeClr val="tx1"/>
                    </a:solidFill>
                    <a:cs typeface="Arial" pitchFamily="34" charset="0"/>
                  </a:endParaRPr>
                </a:p>
              </p:txBody>
            </p:sp>
          </p:grpSp>
          <p:sp>
            <p:nvSpPr>
              <p:cNvPr id="10278" name="TextBox 34">
                <a:extLst>
                  <a:ext uri="{FF2B5EF4-FFF2-40B4-BE49-F238E27FC236}">
                    <a16:creationId xmlns:a16="http://schemas.microsoft.com/office/drawing/2014/main" id="{EB4C4735-50A3-CE65-51B7-BD79A01500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89781" y="938811"/>
                <a:ext cx="3268179" cy="677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ru-RU" altLang="ru-RU" sz="1350"/>
                  <a:t>Минимизация вероятности</a:t>
                </a:r>
                <a:endParaRPr lang="en-ZA" altLang="ru-RU" sz="1350"/>
              </a:p>
            </p:txBody>
          </p:sp>
        </p:grpSp>
        <p:sp>
          <p:nvSpPr>
            <p:cNvPr id="10245" name="TextBox 35">
              <a:extLst>
                <a:ext uri="{FF2B5EF4-FFF2-40B4-BE49-F238E27FC236}">
                  <a16:creationId xmlns:a16="http://schemas.microsoft.com/office/drawing/2014/main" id="{1376FBF2-A385-7FCC-F239-0666BB6A3A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0767" y="956853"/>
              <a:ext cx="2848298" cy="677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ru-RU" altLang="ru-RU" sz="1350"/>
                <a:t>Минимизация влияния</a:t>
              </a:r>
              <a:r>
                <a:rPr lang="en-ZA" altLang="ru-RU" sz="1350"/>
                <a:t> </a:t>
              </a:r>
              <a:r>
                <a:rPr lang="en-ZA" altLang="ru-RU" sz="1350">
                  <a:sym typeface="Wingdings" panose="05000000000000000000" pitchFamily="2" charset="2"/>
                </a:rPr>
                <a:t></a:t>
              </a:r>
              <a:endParaRPr lang="en-ZA" altLang="ru-RU" sz="1350"/>
            </a:p>
          </p:txBody>
        </p:sp>
      </p:grpSp>
      <p:sp>
        <p:nvSpPr>
          <p:cNvPr id="10243" name="TextBox 41">
            <a:extLst>
              <a:ext uri="{FF2B5EF4-FFF2-40B4-BE49-F238E27FC236}">
                <a16:creationId xmlns:a16="http://schemas.microsoft.com/office/drawing/2014/main" id="{585D2A8D-8A3D-CE70-2E10-614A34C0D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5729" y="186759"/>
            <a:ext cx="54185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000" dirty="0">
                <a:solidFill>
                  <a:schemeClr val="tx2"/>
                </a:solidFill>
                <a:latin typeface="Gilroy"/>
                <a:ea typeface="Calibri" panose="020F0502020204030204" pitchFamily="34" charset="0"/>
                <a:cs typeface="Times New Roman" panose="02020603050405020304" pitchFamily="18" charset="0"/>
              </a:rPr>
              <a:t>Схема стратегии Превентивной медицины </a:t>
            </a:r>
            <a:endParaRPr lang="ru-RU" altLang="ru-RU" sz="2000" dirty="0">
              <a:solidFill>
                <a:schemeClr val="tx2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7F456-1A9D-4420-9AA8-0041281D25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4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61231-3794-4394-B0AD-E29808F16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28D3BB-4837-43E2-994B-6DC3A09B04B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54A78F-8959-4CC6-96A5-5366A8F08D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Content Placeholder 1">
            <a:extLst>
              <a:ext uri="{FF2B5EF4-FFF2-40B4-BE49-F238E27FC236}">
                <a16:creationId xmlns:a16="http://schemas.microsoft.com/office/drawing/2014/main" id="{DF166C0B-DCFD-5FD2-18CE-6C1099D4451E}"/>
              </a:ext>
            </a:extLst>
          </p:cNvPr>
          <p:cNvSpPr txBox="1">
            <a:spLocks/>
          </p:cNvSpPr>
          <p:nvPr/>
        </p:nvSpPr>
        <p:spPr>
          <a:xfrm>
            <a:off x="363141" y="691810"/>
            <a:ext cx="8229600" cy="3759880"/>
          </a:xfrm>
          <a:prstGeom prst="rect">
            <a:avLst/>
          </a:prstGeom>
        </p:spPr>
        <p:txBody>
          <a:bodyPr/>
          <a:lstStyle>
            <a:lvl1pPr marL="247650" indent="-2476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29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809625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081088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352550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18097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2669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27241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1813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ru-RU" sz="1800" b="0" kern="0" dirty="0"/>
              <a:t>Первичные Превентивные Меры включают следующее:</a:t>
            </a:r>
            <a:endParaRPr lang="en-US" sz="1800" b="0" kern="0" dirty="0"/>
          </a:p>
          <a:p>
            <a:pPr>
              <a:defRPr/>
            </a:pPr>
            <a:r>
              <a:rPr lang="ru-RU" sz="1800" b="0" kern="0" dirty="0"/>
              <a:t>Медицинские Скрининг при устройстве на работу (годность к выполнению задач по должности) (+вопросники</a:t>
            </a:r>
            <a:r>
              <a:rPr lang="en-US" sz="1800" b="0" kern="0" dirty="0"/>
              <a:t> </a:t>
            </a:r>
            <a:r>
              <a:rPr lang="en-US" sz="1800" kern="0" dirty="0">
                <a:solidFill>
                  <a:srgbClr val="FF0000"/>
                </a:solidFill>
              </a:rPr>
              <a:t>?</a:t>
            </a:r>
            <a:r>
              <a:rPr lang="ru-RU" sz="1800" b="0" kern="0" dirty="0"/>
              <a:t>)</a:t>
            </a:r>
            <a:endParaRPr lang="en-US" sz="1800" b="0" kern="0" dirty="0"/>
          </a:p>
          <a:p>
            <a:pPr>
              <a:defRPr/>
            </a:pPr>
            <a:r>
              <a:rPr lang="ru-RU" sz="1800" b="0" kern="0" dirty="0"/>
              <a:t>Базовый медицинский Скрининг</a:t>
            </a:r>
            <a:r>
              <a:rPr lang="en-US" sz="1800" b="0" kern="0" dirty="0"/>
              <a:t> (</a:t>
            </a:r>
            <a:r>
              <a:rPr lang="ru-RU" sz="1800" b="0" kern="0" dirty="0"/>
              <a:t>при смене позиции и места работы/локации)</a:t>
            </a:r>
            <a:endParaRPr lang="en-US" sz="1800" b="0" kern="0" dirty="0"/>
          </a:p>
          <a:p>
            <a:pPr>
              <a:defRPr/>
            </a:pPr>
            <a:r>
              <a:rPr lang="ru-RU" sz="1800" b="0" kern="0" dirty="0"/>
              <a:t>Плановые обходы рабочих объектов</a:t>
            </a:r>
          </a:p>
          <a:p>
            <a:pPr>
              <a:defRPr/>
            </a:pPr>
            <a:r>
              <a:rPr lang="ru-RU" sz="1800" b="0" kern="0" dirty="0"/>
              <a:t>Оценка рисков для здоровья на рабочих местах</a:t>
            </a:r>
            <a:endParaRPr lang="en-US" sz="1800" b="0" kern="0" dirty="0"/>
          </a:p>
          <a:p>
            <a:pPr>
              <a:defRPr/>
            </a:pPr>
            <a:r>
              <a:rPr lang="ru-RU" sz="1800" b="0" kern="0" dirty="0"/>
              <a:t>Тренинги, Осведомления (общая информация, </a:t>
            </a:r>
            <a:r>
              <a:rPr lang="ru-RU" sz="1800" b="0" kern="0" dirty="0" err="1"/>
              <a:t>лифлеты</a:t>
            </a:r>
            <a:r>
              <a:rPr lang="ru-RU" sz="1800" b="0" kern="0" dirty="0"/>
              <a:t>, постеры и т.д.), Презентации по Охране Здоровья и Труда для всех сотрудников АМТ</a:t>
            </a:r>
            <a:endParaRPr lang="en-US" sz="1800" b="0" kern="0" dirty="0"/>
          </a:p>
          <a:p>
            <a:pPr>
              <a:defRPr/>
            </a:pPr>
            <a:r>
              <a:rPr lang="ru-RU" sz="1800" b="0" kern="0" dirty="0"/>
              <a:t>Тематические занятия/ презентации с мед персоналом на объектах по неотложным ситуациям и оказанию помощи.</a:t>
            </a:r>
            <a:endParaRPr lang="en-US" sz="1800" b="0" kern="0" dirty="0"/>
          </a:p>
          <a:p>
            <a:pPr>
              <a:defRPr/>
            </a:pPr>
            <a:endParaRPr lang="en-US" sz="1800" b="0" kern="0" dirty="0"/>
          </a:p>
        </p:txBody>
      </p:sp>
      <p:sp>
        <p:nvSpPr>
          <p:cNvPr id="50" name="Title 2">
            <a:extLst>
              <a:ext uri="{FF2B5EF4-FFF2-40B4-BE49-F238E27FC236}">
                <a16:creationId xmlns:a16="http://schemas.microsoft.com/office/drawing/2014/main" id="{42703E06-7848-FD4E-CBAE-6CFBA156F0DA}"/>
              </a:ext>
            </a:extLst>
          </p:cNvPr>
          <p:cNvSpPr txBox="1">
            <a:spLocks/>
          </p:cNvSpPr>
          <p:nvPr/>
        </p:nvSpPr>
        <p:spPr>
          <a:xfrm>
            <a:off x="809991" y="115005"/>
            <a:ext cx="6477000" cy="7159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b="0" kern="0" dirty="0"/>
              <a:t>Первичные Превентивные Меры</a:t>
            </a:r>
            <a:endParaRPr lang="en-US" b="0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7561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7F456-1A9D-4420-9AA8-0041281D25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5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61231-3794-4394-B0AD-E29808F16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28D3BB-4837-43E2-994B-6DC3A09B04B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54A78F-8959-4CC6-96A5-5366A8F08D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DBA89A3-E77A-32AB-DB4F-48CB6BAAB25B}"/>
              </a:ext>
            </a:extLst>
          </p:cNvPr>
          <p:cNvSpPr txBox="1">
            <a:spLocks/>
          </p:cNvSpPr>
          <p:nvPr/>
        </p:nvSpPr>
        <p:spPr>
          <a:xfrm>
            <a:off x="152174" y="718970"/>
            <a:ext cx="8229600" cy="4246563"/>
          </a:xfrm>
          <a:prstGeom prst="rect">
            <a:avLst/>
          </a:prstGeom>
        </p:spPr>
        <p:txBody>
          <a:bodyPr/>
          <a:lstStyle>
            <a:lvl1pPr marL="247650" indent="-2476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29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809625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081088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352550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18097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2669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27241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1813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ru-RU" sz="2000" b="0" kern="0" dirty="0"/>
              <a:t>Программа периодических медосмотров</a:t>
            </a:r>
            <a:endParaRPr lang="en-US" sz="2000" b="0" kern="0" dirty="0"/>
          </a:p>
          <a:p>
            <a:pPr>
              <a:defRPr/>
            </a:pPr>
            <a:r>
              <a:rPr lang="ru-RU" sz="2000" b="0" kern="0" dirty="0"/>
              <a:t>Раннее реагирование на ненормальные показатели исходящие из периодических медосмотров</a:t>
            </a:r>
            <a:endParaRPr lang="en-US" sz="2000" b="0" kern="0" dirty="0"/>
          </a:p>
          <a:p>
            <a:pPr>
              <a:defRPr/>
            </a:pPr>
            <a:r>
              <a:rPr lang="ru-RU" sz="2000" b="0" kern="0" dirty="0"/>
              <a:t>Выявление групп риска (повышенный шум, вибрация, пыль и т.п. т.д.) </a:t>
            </a:r>
          </a:p>
          <a:p>
            <a:pPr>
              <a:defRPr/>
            </a:pPr>
            <a:r>
              <a:rPr lang="ru-RU" sz="2000" b="0" kern="0" dirty="0"/>
              <a:t>Регистрация не нормативных ситуаций и коррективные действия</a:t>
            </a:r>
          </a:p>
          <a:p>
            <a:pPr>
              <a:defRPr/>
            </a:pPr>
            <a:r>
              <a:rPr lang="ru-RU" sz="2000" b="0" kern="0" dirty="0"/>
              <a:t>Регистрация и отчетность всех травм и заболеваний связанных с производством (время и место)</a:t>
            </a:r>
          </a:p>
          <a:p>
            <a:pPr>
              <a:defRPr/>
            </a:pPr>
            <a:r>
              <a:rPr lang="ru-RU" sz="2000" b="0" kern="0" dirty="0"/>
              <a:t>Регистрация и отчетность всех вызовов Кареты Скорой Помощи, как внутренних так и внешних машин. (Время и место)</a:t>
            </a:r>
            <a:endParaRPr lang="en-US" sz="2000" b="0" kern="0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E48402FE-33D0-283C-657A-16FB022E8A90}"/>
              </a:ext>
            </a:extLst>
          </p:cNvPr>
          <p:cNvSpPr txBox="1">
            <a:spLocks/>
          </p:cNvSpPr>
          <p:nvPr/>
        </p:nvSpPr>
        <p:spPr>
          <a:xfrm>
            <a:off x="1142354" y="149039"/>
            <a:ext cx="6477000" cy="7159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b="0" kern="0" dirty="0"/>
              <a:t>Вторичные Превентивные Меры</a:t>
            </a:r>
            <a:endParaRPr lang="en-US" b="0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8235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7F456-1A9D-4420-9AA8-0041281D25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6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61231-3794-4394-B0AD-E29808F16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28D3BB-4837-43E2-994B-6DC3A09B04B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54A78F-8959-4CC6-96A5-5366A8F08D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B7B75FA9-9ABF-EE7A-D20D-B68C29B31E5D}"/>
              </a:ext>
            </a:extLst>
          </p:cNvPr>
          <p:cNvSpPr txBox="1">
            <a:spLocks/>
          </p:cNvSpPr>
          <p:nvPr/>
        </p:nvSpPr>
        <p:spPr>
          <a:xfrm>
            <a:off x="511175" y="149039"/>
            <a:ext cx="8121650" cy="1760537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b="0" kern="0" dirty="0"/>
              <a:t>Вторичные Превентивные Меры при выявлении отклонений от нормы и патологических изменениях при периодических медосмотрах</a:t>
            </a:r>
            <a:endParaRPr lang="en-US" sz="3600" b="0" kern="0" dirty="0"/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554BCA0B-B31F-430A-7DEC-BCB3D8487847}"/>
              </a:ext>
            </a:extLst>
          </p:cNvPr>
          <p:cNvSpPr txBox="1">
            <a:spLocks/>
          </p:cNvSpPr>
          <p:nvPr/>
        </p:nvSpPr>
        <p:spPr>
          <a:xfrm>
            <a:off x="333375" y="2135001"/>
            <a:ext cx="8229600" cy="2548960"/>
          </a:xfrm>
          <a:prstGeom prst="rect">
            <a:avLst/>
          </a:prstGeom>
        </p:spPr>
        <p:txBody>
          <a:bodyPr/>
          <a:lstStyle>
            <a:lvl1pPr marL="247650" indent="-2476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29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809625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081088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352550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18097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2669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27241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1813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ru-RU" b="0" kern="0" dirty="0"/>
              <a:t>Создание графиков и диаграмм и их анализ</a:t>
            </a:r>
            <a:r>
              <a:rPr lang="en-US" b="0" kern="0" dirty="0"/>
              <a:t>:</a:t>
            </a:r>
          </a:p>
          <a:p>
            <a:pPr>
              <a:defRPr/>
            </a:pPr>
            <a:r>
              <a:rPr lang="ru-RU" b="0" kern="0" dirty="0"/>
              <a:t>Результатов Аудиометрических исследований слуха</a:t>
            </a:r>
            <a:endParaRPr lang="en-US" b="0" kern="0" dirty="0"/>
          </a:p>
          <a:p>
            <a:pPr>
              <a:defRPr/>
            </a:pPr>
            <a:r>
              <a:rPr lang="ru-RU" b="0" kern="0" dirty="0"/>
              <a:t>Результатов Легочных тестов (спирометрия и т.д.)</a:t>
            </a:r>
          </a:p>
          <a:p>
            <a:pPr>
              <a:defRPr/>
            </a:pPr>
            <a:r>
              <a:rPr lang="ru-RU" b="0" kern="0" dirty="0"/>
              <a:t>Результаты </a:t>
            </a:r>
            <a:r>
              <a:rPr lang="ru-RU" b="0" kern="0" dirty="0" err="1"/>
              <a:t>био</a:t>
            </a:r>
            <a:r>
              <a:rPr lang="ru-RU" b="0" kern="0" dirty="0"/>
              <a:t> и сан мониторинга (анализ крови и т.п.)</a:t>
            </a:r>
          </a:p>
          <a:p>
            <a:pPr>
              <a:defRPr/>
            </a:pPr>
            <a:r>
              <a:rPr lang="ru-RU" b="0" kern="0" dirty="0"/>
              <a:t>Информирование работника и коррективные рекомендации по выявленным отклонениям</a:t>
            </a:r>
            <a:endParaRPr lang="en-US" b="0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1414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7F456-1A9D-4420-9AA8-0041281D25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7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61231-3794-4394-B0AD-E29808F16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28D3BB-4837-43E2-994B-6DC3A09B04B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54A78F-8959-4CC6-96A5-5366A8F08D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40A4B32-3E62-8DB9-DD39-0A1746282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" y="256500"/>
            <a:ext cx="8234363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 i="0" baseline="0">
                <a:solidFill>
                  <a:schemeClr val="tx1"/>
                </a:solidFill>
                <a:latin typeface="+mj-lt"/>
                <a:ea typeface="MS PGothic" pitchFamily="34" charset="-128"/>
                <a:cs typeface="MS PGothic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defTabSz="914400"/>
            <a:r>
              <a:rPr lang="ru-RU" altLang="ru-RU" sz="2400" b="0" kern="0" dirty="0">
                <a:solidFill>
                  <a:schemeClr val="tx2"/>
                </a:solidFill>
                <a:ea typeface="+mj-ea"/>
                <a:cs typeface="+mj-cs"/>
              </a:rPr>
              <a:t>Уровень общей заболеваемости за 12 месяцев 2022г. в сравнении с 12  месяцами 2021г. по СД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F08B0160-9844-324C-282F-CC3AE17AB8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9027414"/>
              </p:ext>
            </p:extLst>
          </p:nvPr>
        </p:nvGraphicFramePr>
        <p:xfrm>
          <a:off x="633795" y="874038"/>
          <a:ext cx="6963821" cy="4160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3" imgW="8496337" imgH="4114800" progId="MSGraph.Chart.8">
                  <p:embed followColorScheme="full"/>
                </p:oleObj>
              </mc:Choice>
              <mc:Fallback>
                <p:oleObj name="Chart" r:id="rId3" imgW="8496337" imgH="4114800" progId="MSGraph.Chart.8">
                  <p:embed followColorScheme="full"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F08B0160-9844-324C-282F-CC3AE17AB8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795" y="874038"/>
                        <a:ext cx="6963821" cy="41601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653184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7F456-1A9D-4420-9AA8-0041281D25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8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61231-3794-4394-B0AD-E29808F16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28D3BB-4837-43E2-994B-6DC3A09B04B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54A78F-8959-4CC6-96A5-5366A8F08D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40A4B32-3E62-8DB9-DD39-0A1746282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" y="256499"/>
            <a:ext cx="8234363" cy="747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 i="0" baseline="0">
                <a:solidFill>
                  <a:schemeClr val="tx1"/>
                </a:solidFill>
                <a:latin typeface="+mj-lt"/>
                <a:ea typeface="MS PGothic" pitchFamily="34" charset="-128"/>
                <a:cs typeface="MS PGothic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defTabSz="914400"/>
            <a:r>
              <a:rPr lang="ru-RU" altLang="ru-RU" sz="2400" b="0" kern="0" dirty="0">
                <a:solidFill>
                  <a:schemeClr val="tx2"/>
                </a:solidFill>
                <a:ea typeface="+mj-ea"/>
                <a:cs typeface="+mj-cs"/>
              </a:rPr>
              <a:t>Уровень общей заболеваемости за 12 месяцев 2022г. в сравнении с 12  месяцами 2021г. по УД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E39CBB58-62AC-CF29-093C-760F4ECC0B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0458155"/>
              </p:ext>
            </p:extLst>
          </p:nvPr>
        </p:nvGraphicFramePr>
        <p:xfrm>
          <a:off x="672907" y="1065020"/>
          <a:ext cx="7415893" cy="4078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3" imgW="8496337" imgH="4448175" progId="MSGraph.Chart.8">
                  <p:embed followColorScheme="full"/>
                </p:oleObj>
              </mc:Choice>
              <mc:Fallback>
                <p:oleObj name="Chart" r:id="rId3" imgW="8496337" imgH="4448175" progId="MSGraph.Chart.8">
                  <p:embed followColorScheme="full"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E39CBB58-62AC-CF29-093C-760F4ECC0B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907" y="1065020"/>
                        <a:ext cx="7415893" cy="40784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890678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7F456-1A9D-4420-9AA8-0041281D25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43667527-7C42-4D8C-9BD4-204D132C7D2E}" type="slidenum">
              <a:rPr smtClean="0"/>
              <a:pPr>
                <a:defRPr/>
              </a:pPr>
              <a:t>9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61231-3794-4394-B0AD-E29808F16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/>
              <a:t>Confidential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28D3BB-4837-43E2-994B-6DC3A09B04B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4896001-3AA0-4930-A036-8A333FEECD7C}" type="datetime1">
              <a:rPr lang="en-GB" smtClean="0"/>
              <a:pPr/>
              <a:t>24/05/2023</a:t>
            </a:fld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54A78F-8959-4CC6-96A5-5366A8F08D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40A4B32-3E62-8DB9-DD39-0A1746282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" y="256499"/>
            <a:ext cx="8234363" cy="747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 i="0" baseline="0">
                <a:solidFill>
                  <a:schemeClr val="tx1"/>
                </a:solidFill>
                <a:latin typeface="+mj-lt"/>
                <a:ea typeface="MS PGothic" pitchFamily="34" charset="-128"/>
                <a:cs typeface="MS PGothic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defTabSz="914400"/>
            <a:r>
              <a:rPr lang="ru-RU" altLang="ru-RU" sz="2400" b="0" kern="0" dirty="0">
                <a:solidFill>
                  <a:schemeClr val="tx2"/>
                </a:solidFill>
                <a:ea typeface="+mj-ea"/>
                <a:cs typeface="+mj-cs"/>
              </a:rPr>
              <a:t>Уровень общей заболеваемости за 12 месяцев 2022г. в сравнении с 12  месяцами 2021г. по РД</a:t>
            </a:r>
          </a:p>
        </p:txBody>
      </p:sp>
      <p:graphicFrame>
        <p:nvGraphicFramePr>
          <p:cNvPr id="8" name="Object 3">
            <a:extLst>
              <a:ext uri="{FF2B5EF4-FFF2-40B4-BE49-F238E27FC236}">
                <a16:creationId xmlns:a16="http://schemas.microsoft.com/office/drawing/2014/main" id="{06943B64-F64F-029F-B50D-482F79ECE2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4226700"/>
              </p:ext>
            </p:extLst>
          </p:nvPr>
        </p:nvGraphicFramePr>
        <p:xfrm>
          <a:off x="809991" y="858920"/>
          <a:ext cx="6986902" cy="4173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3" imgW="8486821" imgH="4114800" progId="MSGraph.Chart.8">
                  <p:embed followColorScheme="full"/>
                </p:oleObj>
              </mc:Choice>
              <mc:Fallback>
                <p:oleObj name="Chart" r:id="rId3" imgW="8486821" imgH="4114800" progId="MSGraph.Chart.8">
                  <p:embed followColorScheme="full"/>
                  <p:pic>
                    <p:nvPicPr>
                      <p:cNvPr id="8" name="Object 3">
                        <a:extLst>
                          <a:ext uri="{FF2B5EF4-FFF2-40B4-BE49-F238E27FC236}">
                            <a16:creationId xmlns:a16="http://schemas.microsoft.com/office/drawing/2014/main" id="{06943B64-F64F-029F-B50D-482F79ECE2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991" y="858920"/>
                        <a:ext cx="6986902" cy="41738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300048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38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7_PresentationV8">
  <a:themeElements>
    <a:clrScheme name="AM 2022">
      <a:dk1>
        <a:srgbClr val="414141"/>
      </a:dk1>
      <a:lt1>
        <a:srgbClr val="FFFFFF"/>
      </a:lt1>
      <a:dk2>
        <a:srgbClr val="FF3700"/>
      </a:dk2>
      <a:lt2>
        <a:srgbClr val="0070C0"/>
      </a:lt2>
      <a:accent1>
        <a:srgbClr val="460A78"/>
      </a:accent1>
      <a:accent2>
        <a:srgbClr val="BE2878"/>
      </a:accent2>
      <a:accent3>
        <a:srgbClr val="E63C41"/>
      </a:accent3>
      <a:accent4>
        <a:srgbClr val="F58746"/>
      </a:accent4>
      <a:accent5>
        <a:srgbClr val="FFBE6E"/>
      </a:accent5>
      <a:accent6>
        <a:srgbClr val="EAEAEA"/>
      </a:accent6>
      <a:hlink>
        <a:srgbClr val="505050"/>
      </a:hlink>
      <a:folHlink>
        <a:srgbClr val="414141"/>
      </a:folHlink>
    </a:clrScheme>
    <a:fontScheme name="PresentationV8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-25000" smtClean="0">
            <a:ln>
              <a:noFill/>
            </a:ln>
            <a:solidFill>
              <a:srgbClr val="FAFFFF"/>
            </a:solidFill>
            <a:effectLst/>
            <a:latin typeface="Arial" pitchFamily="34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-25000" smtClean="0">
            <a:ln>
              <a:noFill/>
            </a:ln>
            <a:solidFill>
              <a:srgbClr val="FAFFFF"/>
            </a:solidFill>
            <a:effectLst/>
            <a:latin typeface="Arial" pitchFamily="34" charset="0"/>
            <a:ea typeface="MS PGothic" pitchFamily="34" charset="-128"/>
          </a:defRPr>
        </a:defPPr>
      </a:lstStyle>
    </a:lnDef>
  </a:objectDefaults>
  <a:extraClrSchemeLst>
    <a:extraClrScheme>
      <a:clrScheme name="PresentationV8 1">
        <a:dk1>
          <a:srgbClr val="696969"/>
        </a:dk1>
        <a:lt1>
          <a:srgbClr val="FFFFFF"/>
        </a:lt1>
        <a:dk2>
          <a:srgbClr val="FF3700"/>
        </a:dk2>
        <a:lt2>
          <a:srgbClr val="BAC48C"/>
        </a:lt2>
        <a:accent1>
          <a:srgbClr val="DCD4C2"/>
        </a:accent1>
        <a:accent2>
          <a:srgbClr val="C5BCA4"/>
        </a:accent2>
        <a:accent3>
          <a:srgbClr val="FFFFFF"/>
        </a:accent3>
        <a:accent4>
          <a:srgbClr val="595959"/>
        </a:accent4>
        <a:accent5>
          <a:srgbClr val="EBE6DD"/>
        </a:accent5>
        <a:accent6>
          <a:srgbClr val="B2AA94"/>
        </a:accent6>
        <a:hlink>
          <a:srgbClr val="8B819E"/>
        </a:hlink>
        <a:folHlink>
          <a:srgbClr val="9DB1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rcelorMittal template 16x9" id="{2080C811-E281-4F53-A338-B1B429535C64}" vid="{EAE1C29F-A62A-497F-AC0B-627198192C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BF742C84B11C4D86B3E216179D6065" ma:contentTypeVersion="15" ma:contentTypeDescription="Create a new document." ma:contentTypeScope="" ma:versionID="e123e685a85ac98c300f759c4a23a92e">
  <xsd:schema xmlns:xsd="http://www.w3.org/2001/XMLSchema" xmlns:xs="http://www.w3.org/2001/XMLSchema" xmlns:p="http://schemas.microsoft.com/office/2006/metadata/properties" xmlns:ns2="5f6159ee-d371-4a71-9a2e-4a78e2b7029f" xmlns:ns3="e468d8f3-db41-490c-a383-b0a2d7f4d95d" xmlns:ns4="09278d32-0650-4b18-af85-79262d978988" targetNamespace="http://schemas.microsoft.com/office/2006/metadata/properties" ma:root="true" ma:fieldsID="45b7b62ab637354d55e5b16775d70415" ns2:_="" ns3:_="" ns4:_="">
    <xsd:import namespace="5f6159ee-d371-4a71-9a2e-4a78e2b7029f"/>
    <xsd:import namespace="e468d8f3-db41-490c-a383-b0a2d7f4d95d"/>
    <xsd:import namespace="09278d32-0650-4b18-af85-79262d9789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6159ee-d371-4a71-9a2e-4a78e2b702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32adc4a-80e2-451e-aed1-639643a83f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68d8f3-db41-490c-a383-b0a2d7f4d95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278d32-0650-4b18-af85-79262d978988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c2c3d3c3-e819-4612-8732-f2e897b179d5}" ma:internalName="TaxCatchAll" ma:showField="CatchAllData" ma:web="e468d8f3-db41-490c-a383-b0a2d7f4d95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468d8f3-db41-490c-a383-b0a2d7f4d95d">
      <UserInfo>
        <DisplayName>Goncalves, Lamarck</DisplayName>
        <AccountId>43</AccountId>
        <AccountType/>
      </UserInfo>
    </SharedWithUsers>
    <TaxCatchAll xmlns="09278d32-0650-4b18-af85-79262d978988" xsi:nil="true"/>
    <lcf76f155ced4ddcb4097134ff3c332f xmlns="5f6159ee-d371-4a71-9a2e-4a78e2b7029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68BD0F6-A1EC-4876-9D0F-5DE1748167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6159ee-d371-4a71-9a2e-4a78e2b7029f"/>
    <ds:schemaRef ds:uri="e468d8f3-db41-490c-a383-b0a2d7f4d95d"/>
    <ds:schemaRef ds:uri="09278d32-0650-4b18-af85-79262d9789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4EEE92-0BD7-4005-B701-1281C8BAAB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A4D17F-57EC-4135-8D91-51ECD13655A3}">
  <ds:schemaRefs>
    <ds:schemaRef ds:uri="5f6159ee-d371-4a71-9a2e-4a78e2b7029f"/>
    <ds:schemaRef ds:uri="http://purl.org/dc/terms/"/>
    <ds:schemaRef ds:uri="e468d8f3-db41-490c-a383-b0a2d7f4d9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09278d32-0650-4b18-af85-79262d97898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834</Words>
  <Application>Microsoft Office PowerPoint</Application>
  <PresentationFormat>Экран (16:9)</PresentationFormat>
  <Paragraphs>145</Paragraphs>
  <Slides>14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Arial Cyr</vt:lpstr>
      <vt:lpstr>Arial Unicode MS</vt:lpstr>
      <vt:lpstr>Calibri</vt:lpstr>
      <vt:lpstr>Gilroy</vt:lpstr>
      <vt:lpstr>7_PresentationV8</vt:lpstr>
      <vt:lpstr>think-cell Slide</vt:lpstr>
      <vt:lpstr>Chart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Профессиональная заболеваемость у работников СД  в динамике и за 12 месяцев 2022г.в сравнении с 12 мес. 2021г.</vt:lpstr>
      <vt:lpstr>Профессиональная  заболеваемость у работников УД  в динамике и за 12 мес. 2022г. в сравнении с 12 мес. 2021г.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Louden, Ian</dc:creator>
  <cp:lastModifiedBy>Меденова М</cp:lastModifiedBy>
  <cp:revision>10</cp:revision>
  <dcterms:created xsi:type="dcterms:W3CDTF">2019-08-07T16:42:59Z</dcterms:created>
  <dcterms:modified xsi:type="dcterms:W3CDTF">2023-05-24T16:32:57Z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46C27580-8FF1-45B2-BE63-3807EB7F54A1</vt:lpwstr>
  </property>
  <property fmtid="{D5CDD505-2E9C-101B-9397-08002B2CF9AE}" pid="3" name="ArticulatePath">
    <vt:lpwstr>https://arcelormittal-my.sharepoint.com/personal/a0723942_arcelormittal_lu/Documents/Templates/ArcelorMittal_standard_powerpoint_template (1)</vt:lpwstr>
  </property>
  <property fmtid="{D5CDD505-2E9C-101B-9397-08002B2CF9AE}" pid="4" name="ContentTypeId">
    <vt:lpwstr>0x0101006CBF742C84B11C4D86B3E216179D6065</vt:lpwstr>
  </property>
  <property fmtid="{D5CDD505-2E9C-101B-9397-08002B2CF9AE}" pid="5" name="MediaServiceImageTags">
    <vt:lpwstr/>
  </property>
</Properties>
</file>