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ECBAC-9FBE-B8FD-E986-0EECDAC9B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8DEBFC-5DE6-34D0-CE4D-959E87DEF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80C2FE-C72C-144F-9632-1BC5713E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86CFB3-34B9-7032-C4ED-800CA90F1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C89A1A-05D1-5D51-7920-E5C1F335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43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84B29-8175-1575-2129-53F867561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74A06F-370F-390C-223A-3C98D162D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1E593C-E66C-8A94-76B4-C98DED8A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B671D2-CAB3-CB4C-DDEC-28EA1B7E2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FA2192-E9A6-49B0-1887-000978E4F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93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88C8298-3D01-AD7C-3D95-C97D0668A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2476E9-AEF2-6A1F-8B3D-58DA80D02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55CE36-5020-5C14-E14D-816B3F77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16044A-E940-4B76-58FC-247923DF8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AA0944-5F2E-B837-3F8F-AD1EB42E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63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FC3B2-2ED8-FC5B-278B-FB7A8F135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D6A7C7-E390-A091-1902-4C8012E3B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06A234-C5DB-0D00-B45D-3C277124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F360DD-CB00-D6AB-1C0E-4C5E5C21B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E41429-4A2A-CE21-0C49-982A5F14B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33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5BFC9C-0953-426C-0C65-8B47F4A55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A5F065-B2BF-6218-E230-CF7FB93E3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17CFB8-1C78-4BF9-167B-72AE9EABD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B2E640-7E2E-9CAC-38FC-2AFEA14E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E273C8-2C9B-289D-18AB-50983AF9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38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77304A-46D0-177E-FD0C-BE9FE847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4C4E66-9D85-EACE-A955-3C831038B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0D7FD8-9E66-F271-967C-01CF5DE3F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F0AE72-BD8B-68AD-B7D0-A684BB73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A88AB6-67FC-9D3E-06BA-82991918D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EA7250-35CB-9260-0F10-511729FD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2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7E7934-879F-DCBE-F286-2E14DF5B8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761AF8-732F-BD88-C782-3F7C2BAA4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3D6F91-C662-72A4-7D1B-1100EF007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3549F9-8AAF-A094-67F2-646E0C2B4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809248-6620-D23A-0804-1A53C4D27B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DF84EC-0334-5975-54D2-E39BEF1A1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577724-78FB-C4D8-78DE-2A996948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904EEB0-247F-E324-196F-E74519071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09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96379-8EDE-40C2-A51C-3FEB70E06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823F8C-6C9C-6A01-03C3-1A8AC3B5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F45041-1AD6-236E-4B68-0EA2ABC7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C6C57BA-1E38-326D-08C1-8AEACE89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88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BE87EC8-5EEE-B884-7951-D1E7D67E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BF876C2-9C50-31FF-2004-5680A139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EACFAD-E141-5776-DE20-9DDF0FAB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54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2481F-A79E-5B2A-874B-05197336D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86878E-1FD3-BF90-F5E8-B5B252533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803FF8-790A-47C6-2560-8035F4405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E92419-C723-A046-F91D-84A29028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F70B97-B631-C1E4-9653-7D8C8FE36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28FAEA-B82C-321A-83A6-A622F872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623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750132-E3BA-CF39-4E7B-F838B5D83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DD6E433-F945-F65B-6312-4395B9A751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8603F9-4DBF-1DC5-D9F4-4AC1486B6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00D513-3961-45B7-0AB7-19A4CE9FC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BF88C-4B14-CF13-CEFF-17CBEA0DB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345909-A871-BFF6-6625-FDF82601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3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62EFC-C51B-DEF8-F1EA-05123634C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3A77F1-E564-677C-47DF-FC0EC52CF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A3071F-8EA0-6421-20CA-8F78BBCE3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DF17F-EBB3-4474-AB72-0C12FF1F49C8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9C5BA3-D301-724E-EC2C-8237BCD30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A746D2-9A77-2DC3-271F-BE8765136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54CA-C9E5-494F-A77E-B5CF1571B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58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367BA2-F751-1860-7CBD-CE6AC0DF8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43451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indent="1800000"/>
            <a:r>
              <a:rPr lang="ru-RU" sz="3200" b="1" dirty="0"/>
              <a:t>Аспект безопасности и охраны труда в новациях о признании квалификации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DEBBD6-2BFA-CE5C-DD68-424CB312E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55576"/>
            <a:ext cx="12191999" cy="540242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360000" algn="just">
              <a:spcAft>
                <a:spcPts val="1200"/>
              </a:spcAft>
            </a:pPr>
            <a:r>
              <a:rPr lang="ru-RU" dirty="0"/>
              <a:t>Интересы всех заинтересованных сторон должны быть сконцентрированы на вопросе безопасных и здоровых рабочих мест через реализацию:</a:t>
            </a:r>
          </a:p>
          <a:p>
            <a:pPr marL="817200" indent="-457200" algn="just">
              <a:spcAft>
                <a:spcPts val="1200"/>
              </a:spcAft>
              <a:buAutoNum type="arabicPeriod"/>
            </a:pPr>
            <a:r>
              <a:rPr lang="ru-RU" b="1" dirty="0"/>
              <a:t>Концепции безопасного труда в Республике Казахстан до 2030 года.</a:t>
            </a:r>
          </a:p>
          <a:p>
            <a:pPr marL="360000" algn="just">
              <a:spcAft>
                <a:spcPts val="1200"/>
              </a:spcAft>
            </a:pPr>
            <a:r>
              <a:rPr lang="ru-RU" dirty="0"/>
              <a:t>в том числе</a:t>
            </a:r>
          </a:p>
          <a:p>
            <a:pPr marL="360000" algn="just">
              <a:spcAft>
                <a:spcPts val="1200"/>
              </a:spcAft>
            </a:pPr>
            <a:r>
              <a:rPr lang="ru-RU" b="1" dirty="0"/>
              <a:t>2. Развитие профессиональных компетенций, в том числе для специалистов по охране труда стоят в приоритете.</a:t>
            </a:r>
          </a:p>
          <a:p>
            <a:pPr marL="360000" algn="just">
              <a:spcAft>
                <a:spcPts val="1200"/>
              </a:spcAft>
            </a:pPr>
            <a:r>
              <a:rPr lang="ru-RU" dirty="0"/>
              <a:t>в том числе</a:t>
            </a:r>
          </a:p>
          <a:p>
            <a:pPr marL="360000" algn="just">
              <a:spcAft>
                <a:spcPts val="1200"/>
              </a:spcAft>
            </a:pPr>
            <a:r>
              <a:rPr lang="ru-RU" b="1" dirty="0"/>
              <a:t>3.</a:t>
            </a:r>
            <a:r>
              <a:rPr lang="ru-RU" dirty="0"/>
              <a:t> </a:t>
            </a:r>
            <a:r>
              <a:rPr lang="ru-RU" b="1" dirty="0"/>
              <a:t>По включению в законопроект «О профессиональных квалификациях» нормы, по которым была бы обязательная профессионализация специалистов по охране труда, особенно тех, кто будет внедрять непосредственно риск ориентированные подходы на предприятиях. </a:t>
            </a:r>
          </a:p>
          <a:p>
            <a:pPr marL="360000" algn="just">
              <a:spcAft>
                <a:spcPts val="1200"/>
              </a:spcAft>
            </a:pPr>
            <a:endParaRPr lang="ru-RU" dirty="0"/>
          </a:p>
          <a:p>
            <a:pPr algn="just"/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3991B1-C7C6-492A-734C-C1E9E5834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32" y="111968"/>
            <a:ext cx="1905001" cy="121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7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A5CC4-C25A-EF6D-D8D1-08751CF49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2758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/>
              <a:t>Актуальные 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21BC96-0953-8E28-1993-71627CFF5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492899"/>
            <a:ext cx="12192000" cy="53651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997200" indent="-457200" algn="just">
              <a:buFontTx/>
              <a:buChar char="-"/>
            </a:pPr>
            <a:r>
              <a:rPr lang="ru-RU" b="1" dirty="0"/>
              <a:t>Проект Закона о профессиональных квалификациях</a:t>
            </a:r>
          </a:p>
          <a:p>
            <a:pPr marL="311400" indent="0" algn="just">
              <a:buNone/>
            </a:pPr>
            <a:r>
              <a:rPr lang="ru-RU" dirty="0"/>
              <a:t>Проектом Закона центрам признания квалификации передается право устанавливать профессиональную квалификацию и (или) квалификационную категорию (разряд), класс. По настоящее время квалификационные категории устанавливаются работодателями самостоятельно и тому есть объяснение. Требуется уточнение в проекте закона, в части разграничения компетенций между центром признания квалификаций в данном вопросе.</a:t>
            </a:r>
          </a:p>
          <a:p>
            <a:pPr marL="540000" algn="just">
              <a:buFontTx/>
              <a:buChar char="-"/>
            </a:pPr>
            <a:r>
              <a:rPr lang="ru-RU" b="1" dirty="0"/>
              <a:t>Перечень для выплаты ОППВ</a:t>
            </a:r>
          </a:p>
          <a:p>
            <a:pPr marL="268288" indent="0" algn="just">
              <a:spcAft>
                <a:spcPts val="600"/>
              </a:spcAft>
              <a:buNone/>
            </a:pPr>
            <a:r>
              <a:rPr lang="ru-RU" dirty="0"/>
              <a:t>Означает ли, что уход от списочного подхода и внедрение нового подхода в определении права на гарантии при работе во вредных условиях труда и их объема с учетом ОПР приведет к аннулированию Перечня и при этом сохранится государственный механизм предоставления гарантий при работе во вредных условиях труда.  И будет ли исключена </a:t>
            </a:r>
            <a:r>
              <a:rPr lang="ru-RU" b="1" dirty="0"/>
              <a:t>обязательная периодическая аттестация производственных объектов по условиям труда. Так как это еще и вопросы финансовых и иных расходов работодателей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48D7A88-748D-5420-3028-F14225D44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81" y="65315"/>
            <a:ext cx="1912776" cy="136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891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233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Аспект безопасности и охраны труда в новациях о признании квалификации</vt:lpstr>
      <vt:lpstr>Актуальные вопросы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Аспект безопасности и охраны труда в новациях о признании квалификации</dc:title>
  <dc:creator>Айман Кусаинова</dc:creator>
  <cp:lastModifiedBy>Айман Кусаинова</cp:lastModifiedBy>
  <cp:revision>12</cp:revision>
  <cp:lastPrinted>2023-05-24T13:24:36Z</cp:lastPrinted>
  <dcterms:created xsi:type="dcterms:W3CDTF">2023-05-23T10:36:07Z</dcterms:created>
  <dcterms:modified xsi:type="dcterms:W3CDTF">2023-05-24T13:26:58Z</dcterms:modified>
</cp:coreProperties>
</file>