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5"/>
    <p:sldMasterId id="2147483676" r:id="rId6"/>
  </p:sldMasterIdLst>
  <p:notesMasterIdLst>
    <p:notesMasterId r:id="rId12"/>
  </p:notesMasterIdLst>
  <p:sldIdLst>
    <p:sldId id="2147378736" r:id="rId7"/>
    <p:sldId id="2147469572" r:id="rId8"/>
    <p:sldId id="2147469573" r:id="rId9"/>
    <p:sldId id="2147469566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tion 1" id="{6CDD78BC-5BD4-459B-9EE3-62B6641B9C02}">
          <p14:sldIdLst>
            <p14:sldId id="2147378736"/>
            <p14:sldId id="2147469572"/>
            <p14:sldId id="2147469573"/>
            <p14:sldId id="214746956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086"/>
    <a:srgbClr val="73529F"/>
    <a:srgbClr val="E5601F"/>
    <a:srgbClr val="751269"/>
    <a:srgbClr val="769231"/>
    <a:srgbClr val="007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954EA-6FF5-F893-69C5-0CD12D98B0B8}" v="8" dt="2023-05-23T03:32:38.749"/>
    <p1510:client id="{3825EE3C-0124-4899-BFA2-26A20F83A3B3}" v="4" dt="2023-05-23T07:37:11.145"/>
    <p1510:client id="{3FDC6E4E-2369-4358-9CCC-E9FD32426D4B}" v="53" vWet="55" dt="2023-05-19T11:10:18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imbergenova, Maral [Tengizchevroil]" userId="fdb7f17e-8145-42b5-81f2-4d48dcaf7826" providerId="ADAL" clId="{295FF31C-6B06-42B5-87C2-D17D5D8DA8CB}"/>
    <pc:docChg chg="undo custSel modSld">
      <pc:chgData name="Akimbergenova, Maral [Tengizchevroil]" userId="fdb7f17e-8145-42b5-81f2-4d48dcaf7826" providerId="ADAL" clId="{295FF31C-6B06-42B5-87C2-D17D5D8DA8CB}" dt="2023-05-18T04:49:55.323" v="868" actId="20577"/>
      <pc:docMkLst>
        <pc:docMk/>
      </pc:docMkLst>
      <pc:sldChg chg="addSp modSp mod">
        <pc:chgData name="Akimbergenova, Maral [Tengizchevroil]" userId="fdb7f17e-8145-42b5-81f2-4d48dcaf7826" providerId="ADAL" clId="{295FF31C-6B06-42B5-87C2-D17D5D8DA8CB}" dt="2023-05-18T04:49:55.323" v="868" actId="20577"/>
        <pc:sldMkLst>
          <pc:docMk/>
          <pc:sldMk cId="2219936254" sldId="2147469572"/>
        </pc:sldMkLst>
        <pc:spChg chg="add mod">
          <ac:chgData name="Akimbergenova, Maral [Tengizchevroil]" userId="fdb7f17e-8145-42b5-81f2-4d48dcaf7826" providerId="ADAL" clId="{295FF31C-6B06-42B5-87C2-D17D5D8DA8CB}" dt="2023-05-18T04:40:34.513" v="584" actId="20577"/>
          <ac:spMkLst>
            <pc:docMk/>
            <pc:sldMk cId="2219936254" sldId="2147469572"/>
            <ac:spMk id="3" creationId="{5D19ECF3-4D47-CB7F-0CED-A99AEDCE31FD}"/>
          </ac:spMkLst>
        </pc:spChg>
        <pc:spChg chg="add mod">
          <ac:chgData name="Akimbergenova, Maral [Tengizchevroil]" userId="fdb7f17e-8145-42b5-81f2-4d48dcaf7826" providerId="ADAL" clId="{295FF31C-6B06-42B5-87C2-D17D5D8DA8CB}" dt="2023-05-18T04:49:55.323" v="868" actId="20577"/>
          <ac:spMkLst>
            <pc:docMk/>
            <pc:sldMk cId="2219936254" sldId="2147469572"/>
            <ac:spMk id="4" creationId="{9EB6D63E-E07C-9C5F-D785-474CCF784C68}"/>
          </ac:spMkLst>
        </pc:spChg>
        <pc:spChg chg="mod">
          <ac:chgData name="Akimbergenova, Maral [Tengizchevroil]" userId="fdb7f17e-8145-42b5-81f2-4d48dcaf7826" providerId="ADAL" clId="{295FF31C-6B06-42B5-87C2-D17D5D8DA8CB}" dt="2023-05-18T04:31:19.314" v="54"/>
          <ac:spMkLst>
            <pc:docMk/>
            <pc:sldMk cId="2219936254" sldId="2147469572"/>
            <ac:spMk id="29" creationId="{3282B394-B8CB-4A10-53EA-6FE5EDB9B336}"/>
          </ac:spMkLst>
        </pc:spChg>
        <pc:spChg chg="mod">
          <ac:chgData name="Akimbergenova, Maral [Tengizchevroil]" userId="fdb7f17e-8145-42b5-81f2-4d48dcaf7826" providerId="ADAL" clId="{295FF31C-6B06-42B5-87C2-D17D5D8DA8CB}" dt="2023-05-18T04:38:38.420" v="571" actId="1076"/>
          <ac:spMkLst>
            <pc:docMk/>
            <pc:sldMk cId="2219936254" sldId="2147469572"/>
            <ac:spMk id="38" creationId="{D1CBEA31-2D34-EB89-A4A1-AB7C914E34CC}"/>
          </ac:spMkLst>
        </pc:spChg>
        <pc:picChg chg="add mod">
          <ac:chgData name="Akimbergenova, Maral [Tengizchevroil]" userId="fdb7f17e-8145-42b5-81f2-4d48dcaf7826" providerId="ADAL" clId="{295FF31C-6B06-42B5-87C2-D17D5D8DA8CB}" dt="2023-05-18T04:39:54.771" v="572"/>
          <ac:picMkLst>
            <pc:docMk/>
            <pc:sldMk cId="2219936254" sldId="2147469572"/>
            <ac:picMk id="6" creationId="{6231C7E5-ED64-1782-0AB2-FF79DB5F0EB9}"/>
          </ac:picMkLst>
        </pc:picChg>
      </pc:sldChg>
    </pc:docChg>
  </pc:docChgLst>
  <pc:docChgLst>
    <pc:chgData name="Kumarova, Gulden [Tengizchevroil]" userId="dee3f8c3-967f-4b92-ac14-25883b18ab3a" providerId="ADAL" clId="{7E288A91-9265-43E0-A925-2586814FB91C}"/>
    <pc:docChg chg="delSld delMainMaster delSection modSection">
      <pc:chgData name="Kumarova, Gulden [Tengizchevroil]" userId="dee3f8c3-967f-4b92-ac14-25883b18ab3a" providerId="ADAL" clId="{7E288A91-9265-43E0-A925-2586814FB91C}" dt="2023-05-05T13:06:34.962" v="2" actId="17851"/>
      <pc:docMkLst>
        <pc:docMk/>
      </pc:docMkLst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3235313520" sldId="2147197753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3556738378" sldId="2147197755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2633541165" sldId="2147197757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1878556297" sldId="2147197766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3573833618" sldId="2147197767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2829633091" sldId="2147197768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2210736011" sldId="2147197770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2731785701" sldId="2147197771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4021645343" sldId="2147469573"/>
        </pc:sldMkLst>
      </pc:sldChg>
      <pc:sldChg chg="del">
        <pc:chgData name="Kumarova, Gulden [Tengizchevroil]" userId="dee3f8c3-967f-4b92-ac14-25883b18ab3a" providerId="ADAL" clId="{7E288A91-9265-43E0-A925-2586814FB91C}" dt="2023-05-05T13:06:22.270" v="0" actId="47"/>
        <pc:sldMkLst>
          <pc:docMk/>
          <pc:sldMk cId="3822901783" sldId="2147469574"/>
        </pc:sldMkLst>
      </pc:sldChg>
      <pc:sldMasterChg chg="del delSldLayout">
        <pc:chgData name="Kumarova, Gulden [Tengizchevroil]" userId="dee3f8c3-967f-4b92-ac14-25883b18ab3a" providerId="ADAL" clId="{7E288A91-9265-43E0-A925-2586814FB91C}" dt="2023-05-05T13:06:22.270" v="0" actId="47"/>
        <pc:sldMasterMkLst>
          <pc:docMk/>
          <pc:sldMasterMk cId="4248025727" sldId="2147483660"/>
        </pc:sldMasterMkLst>
        <pc:sldLayoutChg chg="del">
          <pc:chgData name="Kumarova, Gulden [Tengizchevroil]" userId="dee3f8c3-967f-4b92-ac14-25883b18ab3a" providerId="ADAL" clId="{7E288A91-9265-43E0-A925-2586814FB91C}" dt="2023-05-05T13:06:22.270" v="0" actId="47"/>
          <pc:sldLayoutMkLst>
            <pc:docMk/>
            <pc:sldMasterMk cId="4248025727" sldId="2147483660"/>
            <pc:sldLayoutMk cId="1684764840" sldId="2147483661"/>
          </pc:sldLayoutMkLst>
        </pc:sldLayoutChg>
        <pc:sldLayoutChg chg="del">
          <pc:chgData name="Kumarova, Gulden [Tengizchevroil]" userId="dee3f8c3-967f-4b92-ac14-25883b18ab3a" providerId="ADAL" clId="{7E288A91-9265-43E0-A925-2586814FB91C}" dt="2023-05-05T13:06:22.270" v="0" actId="47"/>
          <pc:sldLayoutMkLst>
            <pc:docMk/>
            <pc:sldMasterMk cId="4248025727" sldId="2147483660"/>
            <pc:sldLayoutMk cId="1063476364" sldId="2147483662"/>
          </pc:sldLayoutMkLst>
        </pc:sldLayoutChg>
        <pc:sldLayoutChg chg="del">
          <pc:chgData name="Kumarova, Gulden [Tengizchevroil]" userId="dee3f8c3-967f-4b92-ac14-25883b18ab3a" providerId="ADAL" clId="{7E288A91-9265-43E0-A925-2586814FB91C}" dt="2023-05-05T13:06:22.270" v="0" actId="47"/>
          <pc:sldLayoutMkLst>
            <pc:docMk/>
            <pc:sldMasterMk cId="4248025727" sldId="2147483660"/>
            <pc:sldLayoutMk cId="4250670047" sldId="2147483663"/>
          </pc:sldLayoutMkLst>
        </pc:sldLayoutChg>
      </pc:sldMasterChg>
    </pc:docChg>
  </pc:docChgLst>
  <pc:docChgLst>
    <pc:chgData name="Naizabayeva, Raushan [Tengizchevroil]" userId="2026b3d8-8074-4f06-b119-74dd6a36f5d5" providerId="ADAL" clId="{3E2F6B33-61B4-43BD-9A8D-904416AB8172}"/>
    <pc:docChg chg="modSld">
      <pc:chgData name="Naizabayeva, Raushan [Tengizchevroil]" userId="2026b3d8-8074-4f06-b119-74dd6a36f5d5" providerId="ADAL" clId="{3E2F6B33-61B4-43BD-9A8D-904416AB8172}" dt="2023-05-11T12:17:03.147" v="1" actId="207"/>
      <pc:docMkLst>
        <pc:docMk/>
      </pc:docMkLst>
      <pc:sldChg chg="modSp mod">
        <pc:chgData name="Naizabayeva, Raushan [Tengizchevroil]" userId="2026b3d8-8074-4f06-b119-74dd6a36f5d5" providerId="ADAL" clId="{3E2F6B33-61B4-43BD-9A8D-904416AB8172}" dt="2023-05-11T12:17:03.147" v="1" actId="207"/>
        <pc:sldMkLst>
          <pc:docMk/>
          <pc:sldMk cId="3862649137" sldId="2147469565"/>
        </pc:sldMkLst>
        <pc:spChg chg="mod">
          <ac:chgData name="Naizabayeva, Raushan [Tengizchevroil]" userId="2026b3d8-8074-4f06-b119-74dd6a36f5d5" providerId="ADAL" clId="{3E2F6B33-61B4-43BD-9A8D-904416AB8172}" dt="2023-05-11T12:17:03.147" v="1" actId="207"/>
          <ac:spMkLst>
            <pc:docMk/>
            <pc:sldMk cId="3862649137" sldId="2147469565"/>
            <ac:spMk id="16" creationId="{92C66FC2-205E-265D-A36C-B080BA3710CD}"/>
          </ac:spMkLst>
        </pc:spChg>
      </pc:sldChg>
    </pc:docChg>
  </pc:docChgLst>
  <pc:docChgLst>
    <pc:chgData name="Jumabekov, Yerganat [Tengizchevroil]" userId="d47eb9d4-4764-4114-851d-fe763328307c" providerId="ADAL" clId="{A47ABFDD-6900-4BEE-B577-313802E3C295}"/>
    <pc:docChg chg="undo redo custSel addSld delSld modSld sldOrd addSection modSection">
      <pc:chgData name="Jumabekov, Yerganat [Tengizchevroil]" userId="d47eb9d4-4764-4114-851d-fe763328307c" providerId="ADAL" clId="{A47ABFDD-6900-4BEE-B577-313802E3C295}" dt="2023-05-03T08:40:23.355" v="629" actId="1076"/>
      <pc:docMkLst>
        <pc:docMk/>
      </pc:docMkLst>
      <pc:sldChg chg="add del setBg">
        <pc:chgData name="Jumabekov, Yerganat [Tengizchevroil]" userId="d47eb9d4-4764-4114-851d-fe763328307c" providerId="ADAL" clId="{A47ABFDD-6900-4BEE-B577-313802E3C295}" dt="2023-05-03T03:54:48.384" v="39"/>
        <pc:sldMkLst>
          <pc:docMk/>
          <pc:sldMk cId="21290837" sldId="266"/>
        </pc:sldMkLst>
      </pc:sldChg>
      <pc:sldChg chg="modSp mod">
        <pc:chgData name="Jumabekov, Yerganat [Tengizchevroil]" userId="d47eb9d4-4764-4114-851d-fe763328307c" providerId="ADAL" clId="{A47ABFDD-6900-4BEE-B577-313802E3C295}" dt="2023-05-03T03:56:40.568" v="146" actId="1038"/>
        <pc:sldMkLst>
          <pc:docMk/>
          <pc:sldMk cId="3235313520" sldId="2147197753"/>
        </pc:sldMkLst>
        <pc:spChg chg="mod">
          <ac:chgData name="Jumabekov, Yerganat [Tengizchevroil]" userId="d47eb9d4-4764-4114-851d-fe763328307c" providerId="ADAL" clId="{A47ABFDD-6900-4BEE-B577-313802E3C295}" dt="2023-05-03T03:56:40.568" v="146" actId="1038"/>
          <ac:spMkLst>
            <pc:docMk/>
            <pc:sldMk cId="3235313520" sldId="2147197753"/>
            <ac:spMk id="4" creationId="{AEE80B35-77F3-FE05-F144-99C56D299B83}"/>
          </ac:spMkLst>
        </pc:spChg>
      </pc:sldChg>
      <pc:sldChg chg="modSp mod">
        <pc:chgData name="Jumabekov, Yerganat [Tengizchevroil]" userId="d47eb9d4-4764-4114-851d-fe763328307c" providerId="ADAL" clId="{A47ABFDD-6900-4BEE-B577-313802E3C295}" dt="2023-05-03T03:56:47.744" v="147"/>
        <pc:sldMkLst>
          <pc:docMk/>
          <pc:sldMk cId="2731785701" sldId="2147197771"/>
        </pc:sldMkLst>
        <pc:spChg chg="mod">
          <ac:chgData name="Jumabekov, Yerganat [Tengizchevroil]" userId="d47eb9d4-4764-4114-851d-fe763328307c" providerId="ADAL" clId="{A47ABFDD-6900-4BEE-B577-313802E3C295}" dt="2023-05-03T03:56:47.744" v="147"/>
          <ac:spMkLst>
            <pc:docMk/>
            <pc:sldMk cId="2731785701" sldId="2147197771"/>
            <ac:spMk id="5" creationId="{B264ADEA-0A43-0A67-22B2-123E4A8A70A6}"/>
          </ac:spMkLst>
        </pc:spChg>
      </pc:sldChg>
      <pc:sldChg chg="modSp add del mod ord setBg">
        <pc:chgData name="Jumabekov, Yerganat [Tengizchevroil]" userId="d47eb9d4-4764-4114-851d-fe763328307c" providerId="ADAL" clId="{A47ABFDD-6900-4BEE-B577-313802E3C295}" dt="2023-05-03T03:56:06.819" v="133" actId="20577"/>
        <pc:sldMkLst>
          <pc:docMk/>
          <pc:sldMk cId="2578788313" sldId="2147378736"/>
        </pc:sldMkLst>
        <pc:spChg chg="mod">
          <ac:chgData name="Jumabekov, Yerganat [Tengizchevroil]" userId="d47eb9d4-4764-4114-851d-fe763328307c" providerId="ADAL" clId="{A47ABFDD-6900-4BEE-B577-313802E3C295}" dt="2023-05-03T03:56:06.819" v="133" actId="20577"/>
          <ac:spMkLst>
            <pc:docMk/>
            <pc:sldMk cId="2578788313" sldId="2147378736"/>
            <ac:spMk id="5" creationId="{06A659AC-9A05-F431-8F9E-50DED8D9EA50}"/>
          </ac:spMkLst>
        </pc:spChg>
        <pc:spChg chg="mod">
          <ac:chgData name="Jumabekov, Yerganat [Tengizchevroil]" userId="d47eb9d4-4764-4114-851d-fe763328307c" providerId="ADAL" clId="{A47ABFDD-6900-4BEE-B577-313802E3C295}" dt="2023-05-03T03:54:21.474" v="36" actId="20577"/>
          <ac:spMkLst>
            <pc:docMk/>
            <pc:sldMk cId="2578788313" sldId="2147378736"/>
            <ac:spMk id="8" creationId="{E5546275-9503-612B-0AB1-06BD449675C6}"/>
          </ac:spMkLst>
        </pc:spChg>
      </pc:sldChg>
      <pc:sldChg chg="addSp delSp modSp add mod">
        <pc:chgData name="Jumabekov, Yerganat [Tengizchevroil]" userId="d47eb9d4-4764-4114-851d-fe763328307c" providerId="ADAL" clId="{A47ABFDD-6900-4BEE-B577-313802E3C295}" dt="2023-05-03T03:59:28.916" v="219" actId="1076"/>
        <pc:sldMkLst>
          <pc:docMk/>
          <pc:sldMk cId="55850772" sldId="2147378737"/>
        </pc:sldMkLst>
        <pc:spChg chg="add mod">
          <ac:chgData name="Jumabekov, Yerganat [Tengizchevroil]" userId="d47eb9d4-4764-4114-851d-fe763328307c" providerId="ADAL" clId="{A47ABFDD-6900-4BEE-B577-313802E3C295}" dt="2023-05-03T03:58:57.962" v="193" actId="1076"/>
          <ac:spMkLst>
            <pc:docMk/>
            <pc:sldMk cId="55850772" sldId="2147378737"/>
            <ac:spMk id="3" creationId="{93A81B98-5CDA-4042-7D50-F64C28113FBB}"/>
          </ac:spMkLst>
        </pc:spChg>
        <pc:spChg chg="add del mod">
          <ac:chgData name="Jumabekov, Yerganat [Tengizchevroil]" userId="d47eb9d4-4764-4114-851d-fe763328307c" providerId="ADAL" clId="{A47ABFDD-6900-4BEE-B577-313802E3C295}" dt="2023-05-03T03:58:33.961" v="189"/>
          <ac:spMkLst>
            <pc:docMk/>
            <pc:sldMk cId="55850772" sldId="2147378737"/>
            <ac:spMk id="4" creationId="{3B7EFC3F-46E6-4996-4403-EFAE0E6E20E2}"/>
          </ac:spMkLst>
        </pc:spChg>
        <pc:spChg chg="add mod">
          <ac:chgData name="Jumabekov, Yerganat [Tengizchevroil]" userId="d47eb9d4-4764-4114-851d-fe763328307c" providerId="ADAL" clId="{A47ABFDD-6900-4BEE-B577-313802E3C295}" dt="2023-05-03T03:59:28.916" v="219" actId="1076"/>
          <ac:spMkLst>
            <pc:docMk/>
            <pc:sldMk cId="55850772" sldId="2147378737"/>
            <ac:spMk id="5" creationId="{4358BBD2-61A4-AEC4-C6B6-5CAA2883AE68}"/>
          </ac:spMkLst>
        </pc:spChg>
        <pc:spChg chg="del">
          <ac:chgData name="Jumabekov, Yerganat [Tengizchevroil]" userId="d47eb9d4-4764-4114-851d-fe763328307c" providerId="ADAL" clId="{A47ABFDD-6900-4BEE-B577-313802E3C295}" dt="2023-05-03T03:57:01.127" v="149" actId="478"/>
          <ac:spMkLst>
            <pc:docMk/>
            <pc:sldMk cId="55850772" sldId="2147378737"/>
            <ac:spMk id="10" creationId="{5D2D8FC1-755B-2310-9E1F-C7188D337490}"/>
          </ac:spMkLst>
        </pc:spChg>
        <pc:spChg chg="mod">
          <ac:chgData name="Jumabekov, Yerganat [Tengizchevroil]" userId="d47eb9d4-4764-4114-851d-fe763328307c" providerId="ADAL" clId="{A47ABFDD-6900-4BEE-B577-313802E3C295}" dt="2023-05-03T03:57:39.784" v="182" actId="20577"/>
          <ac:spMkLst>
            <pc:docMk/>
            <pc:sldMk cId="55850772" sldId="2147378737"/>
            <ac:spMk id="11" creationId="{4E206723-2FE8-E3EA-9CF4-2C485406912B}"/>
          </ac:spMkLst>
        </pc:spChg>
      </pc:sldChg>
      <pc:sldChg chg="modSp add mod">
        <pc:chgData name="Jumabekov, Yerganat [Tengizchevroil]" userId="d47eb9d4-4764-4114-851d-fe763328307c" providerId="ADAL" clId="{A47ABFDD-6900-4BEE-B577-313802E3C295}" dt="2023-05-03T08:35:09.195" v="508"/>
        <pc:sldMkLst>
          <pc:docMk/>
          <pc:sldMk cId="3862649137" sldId="2147469565"/>
        </pc:sldMkLst>
        <pc:spChg chg="mod">
          <ac:chgData name="Jumabekov, Yerganat [Tengizchevroil]" userId="d47eb9d4-4764-4114-851d-fe763328307c" providerId="ADAL" clId="{A47ABFDD-6900-4BEE-B577-313802E3C295}" dt="2023-05-03T08:35:09.195" v="508"/>
          <ac:spMkLst>
            <pc:docMk/>
            <pc:sldMk cId="3862649137" sldId="2147469565"/>
            <ac:spMk id="2" creationId="{9DF08262-2683-0BD5-4A77-066F73CE0228}"/>
          </ac:spMkLst>
        </pc:spChg>
        <pc:spChg chg="mod">
          <ac:chgData name="Jumabekov, Yerganat [Tengizchevroil]" userId="d47eb9d4-4764-4114-851d-fe763328307c" providerId="ADAL" clId="{A47ABFDD-6900-4BEE-B577-313802E3C295}" dt="2023-05-03T04:11:14.824" v="289" actId="20577"/>
          <ac:spMkLst>
            <pc:docMk/>
            <pc:sldMk cId="3862649137" sldId="2147469565"/>
            <ac:spMk id="16" creationId="{92C66FC2-205E-265D-A36C-B080BA3710CD}"/>
          </ac:spMkLst>
        </pc:spChg>
        <pc:spChg chg="mod">
          <ac:chgData name="Jumabekov, Yerganat [Tengizchevroil]" userId="d47eb9d4-4764-4114-851d-fe763328307c" providerId="ADAL" clId="{A47ABFDD-6900-4BEE-B577-313802E3C295}" dt="2023-05-03T04:10:16.514" v="256" actId="20577"/>
          <ac:spMkLst>
            <pc:docMk/>
            <pc:sldMk cId="3862649137" sldId="2147469565"/>
            <ac:spMk id="18" creationId="{B73A138C-0F11-BC6C-3596-5C39D0F5BD30}"/>
          </ac:spMkLst>
        </pc:spChg>
        <pc:spChg chg="mod">
          <ac:chgData name="Jumabekov, Yerganat [Tengizchevroil]" userId="d47eb9d4-4764-4114-851d-fe763328307c" providerId="ADAL" clId="{A47ABFDD-6900-4BEE-B577-313802E3C295}" dt="2023-05-03T04:10:58.501" v="287" actId="20577"/>
          <ac:spMkLst>
            <pc:docMk/>
            <pc:sldMk cId="3862649137" sldId="2147469565"/>
            <ac:spMk id="20" creationId="{31F55021-9E8C-07FB-C2D8-306AF40D25A4}"/>
          </ac:spMkLst>
        </pc:spChg>
        <pc:spChg chg="mod">
          <ac:chgData name="Jumabekov, Yerganat [Tengizchevroil]" userId="d47eb9d4-4764-4114-851d-fe763328307c" providerId="ADAL" clId="{A47ABFDD-6900-4BEE-B577-313802E3C295}" dt="2023-05-03T04:11:49.477" v="311" actId="20577"/>
          <ac:spMkLst>
            <pc:docMk/>
            <pc:sldMk cId="3862649137" sldId="2147469565"/>
            <ac:spMk id="22" creationId="{C182C9BA-7BBA-06D1-5A71-175744926139}"/>
          </ac:spMkLst>
        </pc:spChg>
        <pc:spChg chg="mod">
          <ac:chgData name="Jumabekov, Yerganat [Tengizchevroil]" userId="d47eb9d4-4764-4114-851d-fe763328307c" providerId="ADAL" clId="{A47ABFDD-6900-4BEE-B577-313802E3C295}" dt="2023-05-03T04:11:58.327" v="328" actId="20577"/>
          <ac:spMkLst>
            <pc:docMk/>
            <pc:sldMk cId="3862649137" sldId="2147469565"/>
            <ac:spMk id="23" creationId="{3ED4C775-11B5-62BA-AAB3-0691160F09E8}"/>
          </ac:spMkLst>
        </pc:spChg>
        <pc:spChg chg="mod">
          <ac:chgData name="Jumabekov, Yerganat [Tengizchevroil]" userId="d47eb9d4-4764-4114-851d-fe763328307c" providerId="ADAL" clId="{A47ABFDD-6900-4BEE-B577-313802E3C295}" dt="2023-05-03T04:13:05.108" v="398" actId="6549"/>
          <ac:spMkLst>
            <pc:docMk/>
            <pc:sldMk cId="3862649137" sldId="2147469565"/>
            <ac:spMk id="27" creationId="{D6070520-F118-8761-FBAF-8AAF83AD1621}"/>
          </ac:spMkLst>
        </pc:spChg>
        <pc:spChg chg="mod">
          <ac:chgData name="Jumabekov, Yerganat [Tengizchevroil]" userId="d47eb9d4-4764-4114-851d-fe763328307c" providerId="ADAL" clId="{A47ABFDD-6900-4BEE-B577-313802E3C295}" dt="2023-05-03T04:12:36.528" v="388" actId="20577"/>
          <ac:spMkLst>
            <pc:docMk/>
            <pc:sldMk cId="3862649137" sldId="2147469565"/>
            <ac:spMk id="28" creationId="{A9B7A0CB-9B54-4450-9D96-F406E591642B}"/>
          </ac:spMkLst>
        </pc:spChg>
        <pc:spChg chg="mod">
          <ac:chgData name="Jumabekov, Yerganat [Tengizchevroil]" userId="d47eb9d4-4764-4114-851d-fe763328307c" providerId="ADAL" clId="{A47ABFDD-6900-4BEE-B577-313802E3C295}" dt="2023-05-03T04:13:58.310" v="402" actId="113"/>
          <ac:spMkLst>
            <pc:docMk/>
            <pc:sldMk cId="3862649137" sldId="2147469565"/>
            <ac:spMk id="29" creationId="{260DBAD3-D392-DD15-E106-974EC16A1412}"/>
          </ac:spMkLst>
        </pc:spChg>
        <pc:spChg chg="mod">
          <ac:chgData name="Jumabekov, Yerganat [Tengizchevroil]" userId="d47eb9d4-4764-4114-851d-fe763328307c" providerId="ADAL" clId="{A47ABFDD-6900-4BEE-B577-313802E3C295}" dt="2023-05-03T04:14:41.402" v="412" actId="113"/>
          <ac:spMkLst>
            <pc:docMk/>
            <pc:sldMk cId="3862649137" sldId="2147469565"/>
            <ac:spMk id="30" creationId="{6C7B9924-DD72-2574-723B-ADE5D76BAAF8}"/>
          </ac:spMkLst>
        </pc:spChg>
        <pc:grpChg chg="mod">
          <ac:chgData name="Jumabekov, Yerganat [Tengizchevroil]" userId="d47eb9d4-4764-4114-851d-fe763328307c" providerId="ADAL" clId="{A47ABFDD-6900-4BEE-B577-313802E3C295}" dt="2023-05-03T04:14:04.723" v="403" actId="1076"/>
          <ac:grpSpMkLst>
            <pc:docMk/>
            <pc:sldMk cId="3862649137" sldId="2147469565"/>
            <ac:grpSpMk id="37" creationId="{1ACEE9F4-9490-0729-CD15-4CE0791108E7}"/>
          </ac:grpSpMkLst>
        </pc:grpChg>
      </pc:sldChg>
      <pc:sldChg chg="modSp add mod">
        <pc:chgData name="Jumabekov, Yerganat [Tengizchevroil]" userId="d47eb9d4-4764-4114-851d-fe763328307c" providerId="ADAL" clId="{A47ABFDD-6900-4BEE-B577-313802E3C295}" dt="2023-05-03T08:34:45.914" v="505" actId="20577"/>
        <pc:sldMkLst>
          <pc:docMk/>
          <pc:sldMk cId="880469124" sldId="2147469566"/>
        </pc:sldMkLst>
        <pc:spChg chg="mod">
          <ac:chgData name="Jumabekov, Yerganat [Tengizchevroil]" userId="d47eb9d4-4764-4114-851d-fe763328307c" providerId="ADAL" clId="{A47ABFDD-6900-4BEE-B577-313802E3C295}" dt="2023-05-03T08:32:43.269" v="481"/>
          <ac:spMkLst>
            <pc:docMk/>
            <pc:sldMk cId="880469124" sldId="2147469566"/>
            <ac:spMk id="2" creationId="{9DF08262-2683-0BD5-4A77-066F73CE0228}"/>
          </ac:spMkLst>
        </pc:spChg>
        <pc:spChg chg="mod">
          <ac:chgData name="Jumabekov, Yerganat [Tengizchevroil]" userId="d47eb9d4-4764-4114-851d-fe763328307c" providerId="ADAL" clId="{A47ABFDD-6900-4BEE-B577-313802E3C295}" dt="2023-05-03T08:32:32.574" v="480" actId="20577"/>
          <ac:spMkLst>
            <pc:docMk/>
            <pc:sldMk cId="880469124" sldId="2147469566"/>
            <ac:spMk id="41" creationId="{2AD084FB-5001-614F-DE6F-8CF7366BA04A}"/>
          </ac:spMkLst>
        </pc:spChg>
        <pc:spChg chg="mod">
          <ac:chgData name="Jumabekov, Yerganat [Tengizchevroil]" userId="d47eb9d4-4764-4114-851d-fe763328307c" providerId="ADAL" clId="{A47ABFDD-6900-4BEE-B577-313802E3C295}" dt="2023-05-03T08:34:45.914" v="505" actId="20577"/>
          <ac:spMkLst>
            <pc:docMk/>
            <pc:sldMk cId="880469124" sldId="2147469566"/>
            <ac:spMk id="55" creationId="{67021496-4F9C-268E-211C-3E6936DE648A}"/>
          </ac:spMkLst>
        </pc:spChg>
        <pc:spChg chg="mod">
          <ac:chgData name="Jumabekov, Yerganat [Tengizchevroil]" userId="d47eb9d4-4764-4114-851d-fe763328307c" providerId="ADAL" clId="{A47ABFDD-6900-4BEE-B577-313802E3C295}" dt="2023-05-03T08:32:19.354" v="467"/>
          <ac:spMkLst>
            <pc:docMk/>
            <pc:sldMk cId="880469124" sldId="2147469566"/>
            <ac:spMk id="60" creationId="{FE281D1F-FED0-9D57-C0FB-70754993D154}"/>
          </ac:spMkLst>
        </pc:spChg>
        <pc:spChg chg="mod">
          <ac:chgData name="Jumabekov, Yerganat [Tengizchevroil]" userId="d47eb9d4-4764-4114-851d-fe763328307c" providerId="ADAL" clId="{A47ABFDD-6900-4BEE-B577-313802E3C295}" dt="2023-05-03T08:30:52.497" v="417" actId="20577"/>
          <ac:spMkLst>
            <pc:docMk/>
            <pc:sldMk cId="880469124" sldId="2147469566"/>
            <ac:spMk id="83" creationId="{565B5D68-2DC4-1321-D3C4-1A9A940B3674}"/>
          </ac:spMkLst>
        </pc:spChg>
        <pc:spChg chg="mod">
          <ac:chgData name="Jumabekov, Yerganat [Tengizchevroil]" userId="d47eb9d4-4764-4114-851d-fe763328307c" providerId="ADAL" clId="{A47ABFDD-6900-4BEE-B577-313802E3C295}" dt="2023-05-03T08:31:10.808" v="443" actId="113"/>
          <ac:spMkLst>
            <pc:docMk/>
            <pc:sldMk cId="880469124" sldId="2147469566"/>
            <ac:spMk id="89" creationId="{96534CFC-5BBB-DE74-791C-F8FC048AACB3}"/>
          </ac:spMkLst>
        </pc:spChg>
        <pc:spChg chg="mod">
          <ac:chgData name="Jumabekov, Yerganat [Tengizchevroil]" userId="d47eb9d4-4764-4114-851d-fe763328307c" providerId="ADAL" clId="{A47ABFDD-6900-4BEE-B577-313802E3C295}" dt="2023-05-03T08:31:30.881" v="448" actId="20577"/>
          <ac:spMkLst>
            <pc:docMk/>
            <pc:sldMk cId="880469124" sldId="2147469566"/>
            <ac:spMk id="92" creationId="{D8CC3041-0ED6-F06F-2964-C32A3916F4D9}"/>
          </ac:spMkLst>
        </pc:spChg>
        <pc:spChg chg="mod">
          <ac:chgData name="Jumabekov, Yerganat [Tengizchevroil]" userId="d47eb9d4-4764-4114-851d-fe763328307c" providerId="ADAL" clId="{A47ABFDD-6900-4BEE-B577-313802E3C295}" dt="2023-05-03T08:30:57.057" v="426" actId="20577"/>
          <ac:spMkLst>
            <pc:docMk/>
            <pc:sldMk cId="880469124" sldId="2147469566"/>
            <ac:spMk id="95" creationId="{F0C18993-541D-51AF-6248-6E2B7E37ED63}"/>
          </ac:spMkLst>
        </pc:spChg>
        <pc:spChg chg="mod">
          <ac:chgData name="Jumabekov, Yerganat [Tengizchevroil]" userId="d47eb9d4-4764-4114-851d-fe763328307c" providerId="ADAL" clId="{A47ABFDD-6900-4BEE-B577-313802E3C295}" dt="2023-05-03T08:31:01.887" v="435" actId="20577"/>
          <ac:spMkLst>
            <pc:docMk/>
            <pc:sldMk cId="880469124" sldId="2147469566"/>
            <ac:spMk id="98" creationId="{85E58456-41B7-2D33-8155-FE030968F88F}"/>
          </ac:spMkLst>
        </pc:spChg>
        <pc:spChg chg="mod">
          <ac:chgData name="Jumabekov, Yerganat [Tengizchevroil]" userId="d47eb9d4-4764-4114-851d-fe763328307c" providerId="ADAL" clId="{A47ABFDD-6900-4BEE-B577-313802E3C295}" dt="2023-05-03T08:31:44.335" v="461" actId="20577"/>
          <ac:spMkLst>
            <pc:docMk/>
            <pc:sldMk cId="880469124" sldId="2147469566"/>
            <ac:spMk id="101" creationId="{A542C54F-686F-5612-CFED-7EA19CC9CDAD}"/>
          </ac:spMkLst>
        </pc:spChg>
        <pc:spChg chg="mod">
          <ac:chgData name="Jumabekov, Yerganat [Tengizchevroil]" userId="d47eb9d4-4764-4114-851d-fe763328307c" providerId="ADAL" clId="{A47ABFDD-6900-4BEE-B577-313802E3C295}" dt="2023-05-03T08:33:01.235" v="485" actId="20577"/>
          <ac:spMkLst>
            <pc:docMk/>
            <pc:sldMk cId="880469124" sldId="2147469566"/>
            <ac:spMk id="116" creationId="{767129E1-2B6B-A04C-7B89-2119616357AE}"/>
          </ac:spMkLst>
        </pc:spChg>
        <pc:spChg chg="mod">
          <ac:chgData name="Jumabekov, Yerganat [Tengizchevroil]" userId="d47eb9d4-4764-4114-851d-fe763328307c" providerId="ADAL" clId="{A47ABFDD-6900-4BEE-B577-313802E3C295}" dt="2023-05-03T08:33:27.867" v="492" actId="20577"/>
          <ac:spMkLst>
            <pc:docMk/>
            <pc:sldMk cId="880469124" sldId="2147469566"/>
            <ac:spMk id="117" creationId="{6E774461-94A2-75C9-D658-9A062DF90510}"/>
          </ac:spMkLst>
        </pc:spChg>
        <pc:spChg chg="mod">
          <ac:chgData name="Jumabekov, Yerganat [Tengizchevroil]" userId="d47eb9d4-4764-4114-851d-fe763328307c" providerId="ADAL" clId="{A47ABFDD-6900-4BEE-B577-313802E3C295}" dt="2023-05-03T08:32:05.389" v="465" actId="1076"/>
          <ac:spMkLst>
            <pc:docMk/>
            <pc:sldMk cId="880469124" sldId="2147469566"/>
            <ac:spMk id="120" creationId="{EA3FDEBA-5727-BAAF-AFA6-16CB7670CAAC}"/>
          </ac:spMkLst>
        </pc:spChg>
        <pc:spChg chg="mod">
          <ac:chgData name="Jumabekov, Yerganat [Tengizchevroil]" userId="d47eb9d4-4764-4114-851d-fe763328307c" providerId="ADAL" clId="{A47ABFDD-6900-4BEE-B577-313802E3C295}" dt="2023-05-03T08:33:09.961" v="488" actId="1036"/>
          <ac:spMkLst>
            <pc:docMk/>
            <pc:sldMk cId="880469124" sldId="2147469566"/>
            <ac:spMk id="125" creationId="{94EBAFC5-2B0B-3913-C5E2-3A9F313DDA53}"/>
          </ac:spMkLst>
        </pc:spChg>
        <pc:spChg chg="mod">
          <ac:chgData name="Jumabekov, Yerganat [Tengizchevroil]" userId="d47eb9d4-4764-4114-851d-fe763328307c" providerId="ADAL" clId="{A47ABFDD-6900-4BEE-B577-313802E3C295}" dt="2023-05-03T08:33:33.287" v="493" actId="1076"/>
          <ac:spMkLst>
            <pc:docMk/>
            <pc:sldMk cId="880469124" sldId="2147469566"/>
            <ac:spMk id="127" creationId="{7F87FC25-B65D-FA4A-459D-F37237A2E80B}"/>
          </ac:spMkLst>
        </pc:spChg>
      </pc:sldChg>
      <pc:sldChg chg="add del">
        <pc:chgData name="Jumabekov, Yerganat [Tengizchevroil]" userId="d47eb9d4-4764-4114-851d-fe763328307c" providerId="ADAL" clId="{A47ABFDD-6900-4BEE-B577-313802E3C295}" dt="2023-05-03T04:09:27.508" v="221" actId="47"/>
        <pc:sldMkLst>
          <pc:docMk/>
          <pc:sldMk cId="379783218" sldId="2147469571"/>
        </pc:sldMkLst>
      </pc:sldChg>
      <pc:sldChg chg="modSp add mod">
        <pc:chgData name="Jumabekov, Yerganat [Tengizchevroil]" userId="d47eb9d4-4764-4114-851d-fe763328307c" providerId="ADAL" clId="{A47ABFDD-6900-4BEE-B577-313802E3C295}" dt="2023-05-03T08:38:04.299" v="609" actId="1037"/>
        <pc:sldMkLst>
          <pc:docMk/>
          <pc:sldMk cId="2219936254" sldId="2147469572"/>
        </pc:sldMkLst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26" creationId="{7C60514E-FD3F-2BDB-047F-8A8F68DFB102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27" creationId="{3008E60B-2732-666F-EABD-E67271C80801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28" creationId="{D1939022-2811-6C7B-5389-22968418A821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29" creationId="{3282B394-B8CB-4A10-53EA-6FE5EDB9B336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30" creationId="{F1F12FF2-4750-C3DF-B0C2-3F84F5A007C6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36" creationId="{60399A4B-7DDB-8B56-47CF-A16E2705026F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37" creationId="{4ACB8FC0-87C1-A326-81BF-1F466E13FA04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38" creationId="{D1CBEA31-2D34-EB89-A4A1-AB7C914E34CC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39" creationId="{B10632FC-8BF9-BB4D-8B9F-D191B394AEE4}"/>
          </ac:spMkLst>
        </pc:spChg>
        <pc:spChg chg="mod">
          <ac:chgData name="Jumabekov, Yerganat [Tengizchevroil]" userId="d47eb9d4-4764-4114-851d-fe763328307c" providerId="ADAL" clId="{A47ABFDD-6900-4BEE-B577-313802E3C295}" dt="2023-05-03T08:37:02.311" v="570" actId="1038"/>
          <ac:spMkLst>
            <pc:docMk/>
            <pc:sldMk cId="2219936254" sldId="2147469572"/>
            <ac:spMk id="40" creationId="{C903D9ED-EB7E-4F80-9D55-942D0977810A}"/>
          </ac:spMkLst>
        </pc:spChg>
        <pc:picChg chg="mod">
          <ac:chgData name="Jumabekov, Yerganat [Tengizchevroil]" userId="d47eb9d4-4764-4114-851d-fe763328307c" providerId="ADAL" clId="{A47ABFDD-6900-4BEE-B577-313802E3C295}" dt="2023-05-03T08:37:48.795" v="592" actId="1038"/>
          <ac:picMkLst>
            <pc:docMk/>
            <pc:sldMk cId="2219936254" sldId="2147469572"/>
            <ac:picMk id="43" creationId="{E184BFA0-AD89-3C72-9056-131CD9131B83}"/>
          </ac:picMkLst>
        </pc:picChg>
        <pc:picChg chg="mod">
          <ac:chgData name="Jumabekov, Yerganat [Tengizchevroil]" userId="d47eb9d4-4764-4114-851d-fe763328307c" providerId="ADAL" clId="{A47ABFDD-6900-4BEE-B577-313802E3C295}" dt="2023-05-03T08:38:04.299" v="609" actId="1037"/>
          <ac:picMkLst>
            <pc:docMk/>
            <pc:sldMk cId="2219936254" sldId="2147469572"/>
            <ac:picMk id="44" creationId="{4419D31C-985C-07BC-DEB0-D75D690BEA57}"/>
          </ac:picMkLst>
        </pc:picChg>
        <pc:picChg chg="mod">
          <ac:chgData name="Jumabekov, Yerganat [Tengizchevroil]" userId="d47eb9d4-4764-4114-851d-fe763328307c" providerId="ADAL" clId="{A47ABFDD-6900-4BEE-B577-313802E3C295}" dt="2023-05-03T08:38:04.299" v="609" actId="1037"/>
          <ac:picMkLst>
            <pc:docMk/>
            <pc:sldMk cId="2219936254" sldId="2147469572"/>
            <ac:picMk id="47" creationId="{8C8479CA-F702-A275-E93D-8659E69E7CAD}"/>
          </ac:picMkLst>
        </pc:picChg>
        <pc:picChg chg="mod">
          <ac:chgData name="Jumabekov, Yerganat [Tengizchevroil]" userId="d47eb9d4-4764-4114-851d-fe763328307c" providerId="ADAL" clId="{A47ABFDD-6900-4BEE-B577-313802E3C295}" dt="2023-05-03T08:37:48.795" v="592" actId="1038"/>
          <ac:picMkLst>
            <pc:docMk/>
            <pc:sldMk cId="2219936254" sldId="2147469572"/>
            <ac:picMk id="50" creationId="{7CDC5931-3519-AF03-7DF3-2B209899CA3F}"/>
          </ac:picMkLst>
        </pc:picChg>
        <pc:picChg chg="mod">
          <ac:chgData name="Jumabekov, Yerganat [Tengizchevroil]" userId="d47eb9d4-4764-4114-851d-fe763328307c" providerId="ADAL" clId="{A47ABFDD-6900-4BEE-B577-313802E3C295}" dt="2023-05-03T08:38:04.299" v="609" actId="1037"/>
          <ac:picMkLst>
            <pc:docMk/>
            <pc:sldMk cId="2219936254" sldId="2147469572"/>
            <ac:picMk id="54" creationId="{BEC3998F-4DA1-33C2-FF2E-65217E064FFB}"/>
          </ac:picMkLst>
        </pc:picChg>
      </pc:sldChg>
      <pc:sldChg chg="add del setBg">
        <pc:chgData name="Jumabekov, Yerganat [Tengizchevroil]" userId="d47eb9d4-4764-4114-851d-fe763328307c" providerId="ADAL" clId="{A47ABFDD-6900-4BEE-B577-313802E3C295}" dt="2023-05-03T08:39:04.302" v="611"/>
        <pc:sldMkLst>
          <pc:docMk/>
          <pc:sldMk cId="1929301116" sldId="2147469573"/>
        </pc:sldMkLst>
      </pc:sldChg>
      <pc:sldChg chg="add del">
        <pc:chgData name="Jumabekov, Yerganat [Tengizchevroil]" userId="d47eb9d4-4764-4114-851d-fe763328307c" providerId="ADAL" clId="{A47ABFDD-6900-4BEE-B577-313802E3C295}" dt="2023-05-03T08:35:14.893" v="509" actId="47"/>
        <pc:sldMkLst>
          <pc:docMk/>
          <pc:sldMk cId="2439758192" sldId="2147469573"/>
        </pc:sldMkLst>
      </pc:sldChg>
      <pc:sldChg chg="addSp delSp modSp add mod">
        <pc:chgData name="Jumabekov, Yerganat [Tengizchevroil]" userId="d47eb9d4-4764-4114-851d-fe763328307c" providerId="ADAL" clId="{A47ABFDD-6900-4BEE-B577-313802E3C295}" dt="2023-05-03T08:39:24.560" v="619" actId="1076"/>
        <pc:sldMkLst>
          <pc:docMk/>
          <pc:sldMk cId="4021645343" sldId="2147469573"/>
        </pc:sldMkLst>
        <pc:spChg chg="del mod">
          <ac:chgData name="Jumabekov, Yerganat [Tengizchevroil]" userId="d47eb9d4-4764-4114-851d-fe763328307c" providerId="ADAL" clId="{A47ABFDD-6900-4BEE-B577-313802E3C295}" dt="2023-05-03T08:39:11.978" v="615" actId="478"/>
          <ac:spMkLst>
            <pc:docMk/>
            <pc:sldMk cId="4021645343" sldId="2147469573"/>
            <ac:spMk id="2" creationId="{CB841FD2-5242-4767-B7B1-92C778D8B88A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3" creationId="{77A12786-252A-9B5D-59DE-35AA400024C3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4" creationId="{2DBD0D91-7A65-02FC-6DA9-6BD475EFE9D9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6" creationId="{879BB922-FBE1-CE4A-6643-3C44B4D52840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7" creationId="{04E8EA86-B24D-8F68-A925-6E4D59A9D7F9}"/>
          </ac:spMkLst>
        </pc:spChg>
        <pc:spChg chg="del">
          <ac:chgData name="Jumabekov, Yerganat [Tengizchevroil]" userId="d47eb9d4-4764-4114-851d-fe763328307c" providerId="ADAL" clId="{A47ABFDD-6900-4BEE-B577-313802E3C295}" dt="2023-05-03T08:39:17.816" v="617" actId="478"/>
          <ac:spMkLst>
            <pc:docMk/>
            <pc:sldMk cId="4021645343" sldId="2147469573"/>
            <ac:spMk id="8" creationId="{41642056-25DE-537A-E2CD-AF1BFAC8AF56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9" creationId="{A23F65F3-A958-3136-EE0F-F4777ACF17ED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10" creationId="{84C21619-50E0-B3B6-817E-A7F93BBE4357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11" creationId="{4B5F1400-3FDD-DEF1-F59C-E42D08262F1E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12" creationId="{E5555A82-912D-323A-1B94-2E38CFE7F2A3}"/>
          </ac:spMkLst>
        </pc:spChg>
        <pc:spChg chg="del">
          <ac:chgData name="Jumabekov, Yerganat [Tengizchevroil]" userId="d47eb9d4-4764-4114-851d-fe763328307c" providerId="ADAL" clId="{A47ABFDD-6900-4BEE-B577-313802E3C295}" dt="2023-05-03T08:39:08.590" v="613" actId="478"/>
          <ac:spMkLst>
            <pc:docMk/>
            <pc:sldMk cId="4021645343" sldId="2147469573"/>
            <ac:spMk id="13" creationId="{ADBCAEBA-8BE4-EA6A-1FB9-60EFC64A811A}"/>
          </ac:spMkLst>
        </pc:spChg>
        <pc:spChg chg="add del mod">
          <ac:chgData name="Jumabekov, Yerganat [Tengizchevroil]" userId="d47eb9d4-4764-4114-851d-fe763328307c" providerId="ADAL" clId="{A47ABFDD-6900-4BEE-B577-313802E3C295}" dt="2023-05-03T08:39:14.939" v="616" actId="478"/>
          <ac:spMkLst>
            <pc:docMk/>
            <pc:sldMk cId="4021645343" sldId="2147469573"/>
            <ac:spMk id="15" creationId="{7CAA3E24-EEC6-EF9B-7FFE-E6B5327FEAC6}"/>
          </ac:spMkLst>
        </pc:spChg>
        <pc:picChg chg="add mod">
          <ac:chgData name="Jumabekov, Yerganat [Tengizchevroil]" userId="d47eb9d4-4764-4114-851d-fe763328307c" providerId="ADAL" clId="{A47ABFDD-6900-4BEE-B577-313802E3C295}" dt="2023-05-03T08:39:24.560" v="619" actId="1076"/>
          <ac:picMkLst>
            <pc:docMk/>
            <pc:sldMk cId="4021645343" sldId="2147469573"/>
            <ac:picMk id="16" creationId="{60C28D12-E6A4-0CB8-41AD-2CDA25836E0D}"/>
          </ac:picMkLst>
        </pc:picChg>
      </pc:sldChg>
      <pc:sldChg chg="add del setBg">
        <pc:chgData name="Jumabekov, Yerganat [Tengizchevroil]" userId="d47eb9d4-4764-4114-851d-fe763328307c" providerId="ADAL" clId="{A47ABFDD-6900-4BEE-B577-313802E3C295}" dt="2023-05-03T04:10:46.106" v="258"/>
        <pc:sldMkLst>
          <pc:docMk/>
          <pc:sldMk cId="2546597391" sldId="2147469574"/>
        </pc:sldMkLst>
      </pc:sldChg>
      <pc:sldChg chg="add del">
        <pc:chgData name="Jumabekov, Yerganat [Tengizchevroil]" userId="d47eb9d4-4764-4114-851d-fe763328307c" providerId="ADAL" clId="{A47ABFDD-6900-4BEE-B577-313802E3C295}" dt="2023-05-03T08:35:14.893" v="509" actId="47"/>
        <pc:sldMkLst>
          <pc:docMk/>
          <pc:sldMk cId="3364383086" sldId="2147469574"/>
        </pc:sldMkLst>
      </pc:sldChg>
      <pc:sldChg chg="addSp delSp modSp add mod modClrScheme chgLayout">
        <pc:chgData name="Jumabekov, Yerganat [Tengizchevroil]" userId="d47eb9d4-4764-4114-851d-fe763328307c" providerId="ADAL" clId="{A47ABFDD-6900-4BEE-B577-313802E3C295}" dt="2023-05-03T08:40:23.355" v="629" actId="1076"/>
        <pc:sldMkLst>
          <pc:docMk/>
          <pc:sldMk cId="3822901783" sldId="2147469574"/>
        </pc:sldMkLst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2" creationId="{475B72A3-0750-47C9-A095-71CE3E059AFB}"/>
          </ac:spMkLst>
        </pc:spChg>
        <pc:spChg chg="add del mod">
          <ac:chgData name="Jumabekov, Yerganat [Tengizchevroil]" userId="d47eb9d4-4764-4114-851d-fe763328307c" providerId="ADAL" clId="{A47ABFDD-6900-4BEE-B577-313802E3C295}" dt="2023-05-03T08:40:09.420" v="625" actId="478"/>
          <ac:spMkLst>
            <pc:docMk/>
            <pc:sldMk cId="3822901783" sldId="2147469574"/>
            <ac:spMk id="4" creationId="{12DD7D0D-5D08-AE63-A8A0-DB99DB945441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5" creationId="{526CE6C1-23F9-EAF8-30B6-09A040640D84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12" creationId="{04B179C8-66BA-9519-8F1B-C29AC3CE48CE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13" creationId="{069E6A99-685C-9726-EFAB-646FA074246C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14" creationId="{CE2A4A89-7B74-7A46-348F-C64063E31906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16" creationId="{BEA09C33-2165-9DF5-7DE9-2115127D2CB1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17" creationId="{A53F06AF-6A2B-849E-B4C2-A33659BF07A8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20" creationId="{CDE8D200-CB62-6EE3-5B13-6DFFEB0ED30F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24" creationId="{401CE80C-A2A9-EA3E-CA77-628E41EF06E4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25" creationId="{E0A9D5AD-7AE4-211B-A9AE-DB502CDD0217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31" creationId="{C296DECC-F22A-AFFA-17E0-94F1E499BCC5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33" creationId="{EE0B8A64-6121-2195-A961-84A028E1D564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51" creationId="{A7279560-145B-59BE-4E16-E0EDC471F5DE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52" creationId="{092B6ADA-8AFA-2FC8-811E-DF4587DD4A8F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55" creationId="{C31DB74D-17F9-CC14-5A4C-05BB0C0DADA5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57" creationId="{1ADA4D74-BC80-3A11-09E4-D4908D83E237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59" creationId="{FD1D80DB-B09C-3B00-A237-BB32AE7241B0}"/>
          </ac:spMkLst>
        </pc:spChg>
        <pc:spChg chg="del">
          <ac:chgData name="Jumabekov, Yerganat [Tengizchevroil]" userId="d47eb9d4-4764-4114-851d-fe763328307c" providerId="ADAL" clId="{A47ABFDD-6900-4BEE-B577-313802E3C295}" dt="2023-05-03T08:40:07.466" v="624" actId="478"/>
          <ac:spMkLst>
            <pc:docMk/>
            <pc:sldMk cId="3822901783" sldId="2147469574"/>
            <ac:spMk id="64" creationId="{CB92EF19-9BFD-145A-5A96-67F7EB97C487}"/>
          </ac:spMkLst>
        </pc:spChg>
        <pc:grpChg chg="del">
          <ac:chgData name="Jumabekov, Yerganat [Tengizchevroil]" userId="d47eb9d4-4764-4114-851d-fe763328307c" providerId="ADAL" clId="{A47ABFDD-6900-4BEE-B577-313802E3C295}" dt="2023-05-03T08:40:07.466" v="624" actId="478"/>
          <ac:grpSpMkLst>
            <pc:docMk/>
            <pc:sldMk cId="3822901783" sldId="2147469574"/>
            <ac:grpSpMk id="36" creationId="{7362B633-B5C1-AEEC-55D1-D7AEEC854A75}"/>
          </ac:grpSpMkLst>
        </pc:grpChg>
        <pc:grpChg chg="del">
          <ac:chgData name="Jumabekov, Yerganat [Tengizchevroil]" userId="d47eb9d4-4764-4114-851d-fe763328307c" providerId="ADAL" clId="{A47ABFDD-6900-4BEE-B577-313802E3C295}" dt="2023-05-03T08:40:07.466" v="624" actId="478"/>
          <ac:grpSpMkLst>
            <pc:docMk/>
            <pc:sldMk cId="3822901783" sldId="2147469574"/>
            <ac:grpSpMk id="39" creationId="{180F4A73-4C30-2DE1-8B37-2F3693D50DB1}"/>
          </ac:grpSpMkLst>
        </pc:grpChg>
        <pc:grpChg chg="del">
          <ac:chgData name="Jumabekov, Yerganat [Tengizchevroil]" userId="d47eb9d4-4764-4114-851d-fe763328307c" providerId="ADAL" clId="{A47ABFDD-6900-4BEE-B577-313802E3C295}" dt="2023-05-03T08:40:07.466" v="624" actId="478"/>
          <ac:grpSpMkLst>
            <pc:docMk/>
            <pc:sldMk cId="3822901783" sldId="2147469574"/>
            <ac:grpSpMk id="42" creationId="{05171793-AD6B-C285-AE8A-97EF78FBAF03}"/>
          </ac:grpSpMkLst>
        </pc:grpChg>
        <pc:grpChg chg="del">
          <ac:chgData name="Jumabekov, Yerganat [Tengizchevroil]" userId="d47eb9d4-4764-4114-851d-fe763328307c" providerId="ADAL" clId="{A47ABFDD-6900-4BEE-B577-313802E3C295}" dt="2023-05-03T08:40:07.466" v="624" actId="478"/>
          <ac:grpSpMkLst>
            <pc:docMk/>
            <pc:sldMk cId="3822901783" sldId="2147469574"/>
            <ac:grpSpMk id="60" creationId="{C8253AE5-6307-D11A-9212-7FBDAD8664FB}"/>
          </ac:grpSpMkLst>
        </pc:grpChg>
        <pc:grpChg chg="del">
          <ac:chgData name="Jumabekov, Yerganat [Tengizchevroil]" userId="d47eb9d4-4764-4114-851d-fe763328307c" providerId="ADAL" clId="{A47ABFDD-6900-4BEE-B577-313802E3C295}" dt="2023-05-03T08:40:07.466" v="624" actId="478"/>
          <ac:grpSpMkLst>
            <pc:docMk/>
            <pc:sldMk cId="3822901783" sldId="2147469574"/>
            <ac:grpSpMk id="61" creationId="{357AD204-7B2B-513E-03D3-2331E1694556}"/>
          </ac:grpSpMkLst>
        </pc:grpChg>
        <pc:picChg chg="add mod">
          <ac:chgData name="Jumabekov, Yerganat [Tengizchevroil]" userId="d47eb9d4-4764-4114-851d-fe763328307c" providerId="ADAL" clId="{A47ABFDD-6900-4BEE-B577-313802E3C295}" dt="2023-05-03T08:40:23.355" v="629" actId="1076"/>
          <ac:picMkLst>
            <pc:docMk/>
            <pc:sldMk cId="3822901783" sldId="2147469574"/>
            <ac:picMk id="6" creationId="{5C7803CF-CADB-62C3-EDF6-18035058CE21}"/>
          </ac:picMkLst>
        </pc:picChg>
        <pc:cxnChg chg="del">
          <ac:chgData name="Jumabekov, Yerganat [Tengizchevroil]" userId="d47eb9d4-4764-4114-851d-fe763328307c" providerId="ADAL" clId="{A47ABFDD-6900-4BEE-B577-313802E3C295}" dt="2023-05-03T08:40:07.466" v="624" actId="478"/>
          <ac:cxnSpMkLst>
            <pc:docMk/>
            <pc:sldMk cId="3822901783" sldId="2147469574"/>
            <ac:cxnSpMk id="68" creationId="{87193D37-A995-EB22-FB04-03A8EF976824}"/>
          </ac:cxnSpMkLst>
        </pc:cxnChg>
        <pc:cxnChg chg="del">
          <ac:chgData name="Jumabekov, Yerganat [Tengizchevroil]" userId="d47eb9d4-4764-4114-851d-fe763328307c" providerId="ADAL" clId="{A47ABFDD-6900-4BEE-B577-313802E3C295}" dt="2023-05-03T08:40:07.466" v="624" actId="478"/>
          <ac:cxnSpMkLst>
            <pc:docMk/>
            <pc:sldMk cId="3822901783" sldId="2147469574"/>
            <ac:cxnSpMk id="69" creationId="{2184F881-8B49-8363-B5F5-B597554D852A}"/>
          </ac:cxnSpMkLst>
        </pc:cxnChg>
      </pc:sldChg>
    </pc:docChg>
  </pc:docChgLst>
  <pc:docChgLst>
    <pc:chgData name="Zhandeldinova, Aigerim [Tengizchevroil]" userId="ab9f555c-e70c-4e16-8327-f6dc599ee5f3" providerId="ADAL" clId="{3825EE3C-0124-4899-BFA2-26A20F83A3B3}"/>
    <pc:docChg chg="modSld modMainMaster">
      <pc:chgData name="Zhandeldinova, Aigerim [Tengizchevroil]" userId="ab9f555c-e70c-4e16-8327-f6dc599ee5f3" providerId="ADAL" clId="{3825EE3C-0124-4899-BFA2-26A20F83A3B3}" dt="2023-05-23T07:37:11.145" v="3" actId="14826"/>
      <pc:docMkLst>
        <pc:docMk/>
      </pc:docMkLst>
      <pc:sldChg chg="modSp">
        <pc:chgData name="Zhandeldinova, Aigerim [Tengizchevroil]" userId="ab9f555c-e70c-4e16-8327-f6dc599ee5f3" providerId="ADAL" clId="{3825EE3C-0124-4899-BFA2-26A20F83A3B3}" dt="2023-05-23T07:37:11.145" v="3" actId="14826"/>
        <pc:sldMkLst>
          <pc:docMk/>
          <pc:sldMk cId="21290837" sldId="266"/>
        </pc:sldMkLst>
        <pc:picChg chg="mod">
          <ac:chgData name="Zhandeldinova, Aigerim [Tengizchevroil]" userId="ab9f555c-e70c-4e16-8327-f6dc599ee5f3" providerId="ADAL" clId="{3825EE3C-0124-4899-BFA2-26A20F83A3B3}" dt="2023-05-23T07:37:11.145" v="3" actId="14826"/>
          <ac:picMkLst>
            <pc:docMk/>
            <pc:sldMk cId="21290837" sldId="266"/>
            <ac:picMk id="2" creationId="{00000000-0000-0000-0000-000000000000}"/>
          </ac:picMkLst>
        </pc:picChg>
      </pc:sldChg>
      <pc:sldChg chg="modSp">
        <pc:chgData name="Zhandeldinova, Aigerim [Tengizchevroil]" userId="ab9f555c-e70c-4e16-8327-f6dc599ee5f3" providerId="ADAL" clId="{3825EE3C-0124-4899-BFA2-26A20F83A3B3}" dt="2023-05-23T07:37:04.154" v="2" actId="14826"/>
        <pc:sldMkLst>
          <pc:docMk/>
          <pc:sldMk cId="2578788313" sldId="2147378736"/>
        </pc:sldMkLst>
        <pc:picChg chg="mod">
          <ac:chgData name="Zhandeldinova, Aigerim [Tengizchevroil]" userId="ab9f555c-e70c-4e16-8327-f6dc599ee5f3" providerId="ADAL" clId="{3825EE3C-0124-4899-BFA2-26A20F83A3B3}" dt="2023-05-23T07:37:04.154" v="2" actId="14826"/>
          <ac:picMkLst>
            <pc:docMk/>
            <pc:sldMk cId="2578788313" sldId="2147378736"/>
            <ac:picMk id="2" creationId="{119605FF-182A-2081-9140-D5B3CF3BC1EB}"/>
          </ac:picMkLst>
        </pc:picChg>
      </pc:sldChg>
      <pc:sldMasterChg chg="modSldLayout">
        <pc:chgData name="Zhandeldinova, Aigerim [Tengizchevroil]" userId="ab9f555c-e70c-4e16-8327-f6dc599ee5f3" providerId="ADAL" clId="{3825EE3C-0124-4899-BFA2-26A20F83A3B3}" dt="2023-05-23T03:47:22.289" v="1" actId="20577"/>
        <pc:sldMasterMkLst>
          <pc:docMk/>
          <pc:sldMasterMk cId="1244781243" sldId="2147483676"/>
        </pc:sldMasterMkLst>
        <pc:sldLayoutChg chg="modSp mod">
          <pc:chgData name="Zhandeldinova, Aigerim [Tengizchevroil]" userId="ab9f555c-e70c-4e16-8327-f6dc599ee5f3" providerId="ADAL" clId="{3825EE3C-0124-4899-BFA2-26A20F83A3B3}" dt="2023-05-23T03:47:22.289" v="1" actId="20577"/>
          <pc:sldLayoutMkLst>
            <pc:docMk/>
            <pc:sldMasterMk cId="1244781243" sldId="2147483676"/>
            <pc:sldLayoutMk cId="3607572350" sldId="2147483679"/>
          </pc:sldLayoutMkLst>
          <pc:spChg chg="mod">
            <ac:chgData name="Zhandeldinova, Aigerim [Tengizchevroil]" userId="ab9f555c-e70c-4e16-8327-f6dc599ee5f3" providerId="ADAL" clId="{3825EE3C-0124-4899-BFA2-26A20F83A3B3}" dt="2023-05-23T03:47:22.289" v="1" actId="20577"/>
            <ac:spMkLst>
              <pc:docMk/>
              <pc:sldMasterMk cId="1244781243" sldId="2147483676"/>
              <pc:sldLayoutMk cId="3607572350" sldId="2147483679"/>
              <ac:spMk id="24" creationId="{00000000-0000-0000-0000-000000000000}"/>
            </ac:spMkLst>
          </pc:spChg>
        </pc:sldLayoutChg>
      </pc:sldMasterChg>
    </pc:docChg>
  </pc:docChgLst>
  <pc:docChgLst>
    <pc:chgData name="Valiyev, Rinat [Tengizchevroil]" userId="26fe1948-5b0c-48b3-894c-fb1a45a21995" providerId="ADAL" clId="{3FDC6E4E-2369-4358-9CCC-E9FD32426D4B}"/>
    <pc:docChg chg="addSld modSld">
      <pc:chgData name="Valiyev, Rinat [Tengizchevroil]" userId="26fe1948-5b0c-48b3-894c-fb1a45a21995" providerId="ADAL" clId="{3FDC6E4E-2369-4358-9CCC-E9FD32426D4B}" dt="2023-05-19T11:08:57.564" v="64"/>
      <pc:docMkLst>
        <pc:docMk/>
      </pc:docMkLst>
      <pc:sldChg chg="modSp mod">
        <pc:chgData name="Valiyev, Rinat [Tengizchevroil]" userId="26fe1948-5b0c-48b3-894c-fb1a45a21995" providerId="ADAL" clId="{3FDC6E4E-2369-4358-9CCC-E9FD32426D4B}" dt="2023-05-19T07:54:08.953" v="63" actId="6549"/>
        <pc:sldMkLst>
          <pc:docMk/>
          <pc:sldMk cId="2578788313" sldId="2147378736"/>
        </pc:sldMkLst>
        <pc:spChg chg="mod">
          <ac:chgData name="Valiyev, Rinat [Tengizchevroil]" userId="26fe1948-5b0c-48b3-894c-fb1a45a21995" providerId="ADAL" clId="{3FDC6E4E-2369-4358-9CCC-E9FD32426D4B}" dt="2023-05-19T05:45:23.489" v="11" actId="20577"/>
          <ac:spMkLst>
            <pc:docMk/>
            <pc:sldMk cId="2578788313" sldId="2147378736"/>
            <ac:spMk id="3" creationId="{72D25E0E-F837-8178-F37F-240CB670DDB7}"/>
          </ac:spMkLst>
        </pc:spChg>
        <pc:spChg chg="mod">
          <ac:chgData name="Valiyev, Rinat [Tengizchevroil]" userId="26fe1948-5b0c-48b3-894c-fb1a45a21995" providerId="ADAL" clId="{3FDC6E4E-2369-4358-9CCC-E9FD32426D4B}" dt="2023-05-19T07:54:08.953" v="63" actId="6549"/>
          <ac:spMkLst>
            <pc:docMk/>
            <pc:sldMk cId="2578788313" sldId="2147378736"/>
            <ac:spMk id="5" creationId="{06A659AC-9A05-F431-8F9E-50DED8D9EA50}"/>
          </ac:spMkLst>
        </pc:spChg>
      </pc:sldChg>
      <pc:sldChg chg="add">
        <pc:chgData name="Valiyev, Rinat [Tengizchevroil]" userId="26fe1948-5b0c-48b3-894c-fb1a45a21995" providerId="ADAL" clId="{3FDC6E4E-2369-4358-9CCC-E9FD32426D4B}" dt="2023-05-19T11:08:57.564" v="64"/>
        <pc:sldMkLst>
          <pc:docMk/>
          <pc:sldMk cId="3453583585" sldId="2147469573"/>
        </pc:sldMkLst>
      </pc:sldChg>
    </pc:docChg>
  </pc:docChgLst>
  <pc:docChgLst>
    <pc:chgData name="Kumarova, Gulden [Tengizchevroil]" userId="dee3f8c3-967f-4b92-ac14-25883b18ab3a" providerId="ADAL" clId="{98CA219E-B7DA-4484-8CD4-AA861F931B93}"/>
    <pc:docChg chg="undo redo custSel delSld modSld modSection">
      <pc:chgData name="Kumarova, Gulden [Tengizchevroil]" userId="dee3f8c3-967f-4b92-ac14-25883b18ab3a" providerId="ADAL" clId="{98CA219E-B7DA-4484-8CD4-AA861F931B93}" dt="2023-05-17T06:03:38.518" v="293" actId="1035"/>
      <pc:docMkLst>
        <pc:docMk/>
      </pc:docMkLst>
      <pc:sldChg chg="addSp modSp mod">
        <pc:chgData name="Kumarova, Gulden [Tengizchevroil]" userId="dee3f8c3-967f-4b92-ac14-25883b18ab3a" providerId="ADAL" clId="{98CA219E-B7DA-4484-8CD4-AA861F931B93}" dt="2023-05-17T06:02:25.015" v="265" actId="113"/>
        <pc:sldMkLst>
          <pc:docMk/>
          <pc:sldMk cId="2578788313" sldId="2147378736"/>
        </pc:sldMkLst>
        <pc:spChg chg="add mod">
          <ac:chgData name="Kumarova, Gulden [Tengizchevroil]" userId="dee3f8c3-967f-4b92-ac14-25883b18ab3a" providerId="ADAL" clId="{98CA219E-B7DA-4484-8CD4-AA861F931B93}" dt="2023-05-17T06:02:25.015" v="265" actId="113"/>
          <ac:spMkLst>
            <pc:docMk/>
            <pc:sldMk cId="2578788313" sldId="2147378736"/>
            <ac:spMk id="3" creationId="{72D25E0E-F837-8178-F37F-240CB670DDB7}"/>
          </ac:spMkLst>
        </pc:spChg>
      </pc:sldChg>
      <pc:sldChg chg="del">
        <pc:chgData name="Kumarova, Gulden [Tengizchevroil]" userId="dee3f8c3-967f-4b92-ac14-25883b18ab3a" providerId="ADAL" clId="{98CA219E-B7DA-4484-8CD4-AA861F931B93}" dt="2023-05-17T06:01:39.244" v="201" actId="47"/>
        <pc:sldMkLst>
          <pc:docMk/>
          <pc:sldMk cId="55850772" sldId="2147378737"/>
        </pc:sldMkLst>
      </pc:sldChg>
      <pc:sldChg chg="addSp delSp modSp mod">
        <pc:chgData name="Kumarova, Gulden [Tengizchevroil]" userId="dee3f8c3-967f-4b92-ac14-25883b18ab3a" providerId="ADAL" clId="{98CA219E-B7DA-4484-8CD4-AA861F931B93}" dt="2023-05-17T05:08:53.180" v="127" actId="1076"/>
        <pc:sldMkLst>
          <pc:docMk/>
          <pc:sldMk cId="3862649137" sldId="2147469565"/>
        </pc:sldMkLst>
        <pc:spChg chg="mod">
          <ac:chgData name="Kumarova, Gulden [Tengizchevroil]" userId="dee3f8c3-967f-4b92-ac14-25883b18ab3a" providerId="ADAL" clId="{98CA219E-B7DA-4484-8CD4-AA861F931B93}" dt="2023-05-17T05:05:18.577" v="81"/>
          <ac:spMkLst>
            <pc:docMk/>
            <pc:sldMk cId="3862649137" sldId="2147469565"/>
            <ac:spMk id="2" creationId="{9DF08262-2683-0BD5-4A77-066F73CE0228}"/>
          </ac:spMkLst>
        </pc:spChg>
        <pc:spChg chg="mod">
          <ac:chgData name="Kumarova, Gulden [Tengizchevroil]" userId="dee3f8c3-967f-4b92-ac14-25883b18ab3a" providerId="ADAL" clId="{98CA219E-B7DA-4484-8CD4-AA861F931B93}" dt="2023-05-17T05:07:51.359" v="106"/>
          <ac:spMkLst>
            <pc:docMk/>
            <pc:sldMk cId="3862649137" sldId="2147469565"/>
            <ac:spMk id="4" creationId="{A047B938-A272-2CA6-4F06-78105C71E2AD}"/>
          </ac:spMkLst>
        </pc:spChg>
        <pc:spChg chg="mod">
          <ac:chgData name="Kumarova, Gulden [Tengizchevroil]" userId="dee3f8c3-967f-4b92-ac14-25883b18ab3a" providerId="ADAL" clId="{98CA219E-B7DA-4484-8CD4-AA861F931B93}" dt="2023-05-17T05:07:51.359" v="106"/>
          <ac:spMkLst>
            <pc:docMk/>
            <pc:sldMk cId="3862649137" sldId="2147469565"/>
            <ac:spMk id="6" creationId="{F525A025-1C7F-44D1-C37F-2833115D54E5}"/>
          </ac:spMkLst>
        </pc:spChg>
        <pc:spChg chg="mod">
          <ac:chgData name="Kumarova, Gulden [Tengizchevroil]" userId="dee3f8c3-967f-4b92-ac14-25883b18ab3a" providerId="ADAL" clId="{98CA219E-B7DA-4484-8CD4-AA861F931B93}" dt="2023-05-17T05:06:29.661" v="90" actId="1076"/>
          <ac:spMkLst>
            <pc:docMk/>
            <pc:sldMk cId="3862649137" sldId="2147469565"/>
            <ac:spMk id="7" creationId="{CB410C55-7F7C-5EAD-868B-8BE9934207B9}"/>
          </ac:spMkLst>
        </pc:spChg>
        <pc:spChg chg="mod">
          <ac:chgData name="Kumarova, Gulden [Tengizchevroil]" userId="dee3f8c3-967f-4b92-ac14-25883b18ab3a" providerId="ADAL" clId="{98CA219E-B7DA-4484-8CD4-AA861F931B93}" dt="2023-05-17T05:06:29.661" v="90" actId="1076"/>
          <ac:spMkLst>
            <pc:docMk/>
            <pc:sldMk cId="3862649137" sldId="2147469565"/>
            <ac:spMk id="8" creationId="{BF91A4D0-0502-AA36-F367-A527CBA05478}"/>
          </ac:spMkLst>
        </pc:spChg>
        <pc:spChg chg="mod">
          <ac:chgData name="Kumarova, Gulden [Tengizchevroil]" userId="dee3f8c3-967f-4b92-ac14-25883b18ab3a" providerId="ADAL" clId="{98CA219E-B7DA-4484-8CD4-AA861F931B93}" dt="2023-05-17T05:06:29.661" v="90" actId="1076"/>
          <ac:spMkLst>
            <pc:docMk/>
            <pc:sldMk cId="3862649137" sldId="2147469565"/>
            <ac:spMk id="9" creationId="{22470ABA-26DD-35AB-AFFF-59A4CD7BB951}"/>
          </ac:spMkLst>
        </pc:spChg>
        <pc:spChg chg="del">
          <ac:chgData name="Kumarova, Gulden [Tengizchevroil]" userId="dee3f8c3-967f-4b92-ac14-25883b18ab3a" providerId="ADAL" clId="{98CA219E-B7DA-4484-8CD4-AA861F931B93}" dt="2023-05-17T05:05:44.071" v="84" actId="478"/>
          <ac:spMkLst>
            <pc:docMk/>
            <pc:sldMk cId="3862649137" sldId="2147469565"/>
            <ac:spMk id="10" creationId="{20887041-59E7-7D63-D774-EF439F71D626}"/>
          </ac:spMkLst>
        </pc:spChg>
        <pc:spChg chg="del">
          <ac:chgData name="Kumarova, Gulden [Tengizchevroil]" userId="dee3f8c3-967f-4b92-ac14-25883b18ab3a" providerId="ADAL" clId="{98CA219E-B7DA-4484-8CD4-AA861F931B93}" dt="2023-05-17T05:05:41.726" v="83" actId="478"/>
          <ac:spMkLst>
            <pc:docMk/>
            <pc:sldMk cId="3862649137" sldId="2147469565"/>
            <ac:spMk id="11" creationId="{A95DAFD2-4467-228D-218A-4D337AFA6C02}"/>
          </ac:spMkLst>
        </pc:spChg>
        <pc:spChg chg="mod">
          <ac:chgData name="Kumarova, Gulden [Tengizchevroil]" userId="dee3f8c3-967f-4b92-ac14-25883b18ab3a" providerId="ADAL" clId="{98CA219E-B7DA-4484-8CD4-AA861F931B93}" dt="2023-05-17T05:06:19.644" v="89" actId="1076"/>
          <ac:spMkLst>
            <pc:docMk/>
            <pc:sldMk cId="3862649137" sldId="2147469565"/>
            <ac:spMk id="12" creationId="{158DF5CA-9DC6-E7E0-53DA-571BAD2BA9D3}"/>
          </ac:spMkLst>
        </pc:spChg>
        <pc:spChg chg="mod">
          <ac:chgData name="Kumarova, Gulden [Tengizchevroil]" userId="dee3f8c3-967f-4b92-ac14-25883b18ab3a" providerId="ADAL" clId="{98CA219E-B7DA-4484-8CD4-AA861F931B93}" dt="2023-05-17T05:06:19.644" v="89" actId="1076"/>
          <ac:spMkLst>
            <pc:docMk/>
            <pc:sldMk cId="3862649137" sldId="2147469565"/>
            <ac:spMk id="13" creationId="{41AB0587-41B4-F618-4E59-CE6C123EC4D0}"/>
          </ac:spMkLst>
        </pc:spChg>
        <pc:spChg chg="mod">
          <ac:chgData name="Kumarova, Gulden [Tengizchevroil]" userId="dee3f8c3-967f-4b92-ac14-25883b18ab3a" providerId="ADAL" clId="{98CA219E-B7DA-4484-8CD4-AA861F931B93}" dt="2023-05-17T05:06:19.644" v="89" actId="1076"/>
          <ac:spMkLst>
            <pc:docMk/>
            <pc:sldMk cId="3862649137" sldId="2147469565"/>
            <ac:spMk id="14" creationId="{F3DB7B09-525B-9EEE-36F8-9093EAF8321A}"/>
          </ac:spMkLst>
        </pc:spChg>
        <pc:spChg chg="mod">
          <ac:chgData name="Kumarova, Gulden [Tengizchevroil]" userId="dee3f8c3-967f-4b92-ac14-25883b18ab3a" providerId="ADAL" clId="{98CA219E-B7DA-4484-8CD4-AA861F931B93}" dt="2023-05-17T05:06:19.644" v="89" actId="1076"/>
          <ac:spMkLst>
            <pc:docMk/>
            <pc:sldMk cId="3862649137" sldId="2147469565"/>
            <ac:spMk id="15" creationId="{B422C6F8-7625-8360-5FD4-2D3D6C0CE4FD}"/>
          </ac:spMkLst>
        </pc:spChg>
        <pc:spChg chg="del">
          <ac:chgData name="Kumarova, Gulden [Tengizchevroil]" userId="dee3f8c3-967f-4b92-ac14-25883b18ab3a" providerId="ADAL" clId="{98CA219E-B7DA-4484-8CD4-AA861F931B93}" dt="2023-05-17T05:05:32.313" v="82" actId="478"/>
          <ac:spMkLst>
            <pc:docMk/>
            <pc:sldMk cId="3862649137" sldId="2147469565"/>
            <ac:spMk id="16" creationId="{92C66FC2-205E-265D-A36C-B080BA3710CD}"/>
          </ac:spMkLst>
        </pc:spChg>
        <pc:spChg chg="mod">
          <ac:chgData name="Kumarova, Gulden [Tengizchevroil]" userId="dee3f8c3-967f-4b92-ac14-25883b18ab3a" providerId="ADAL" clId="{98CA219E-B7DA-4484-8CD4-AA861F931B93}" dt="2023-05-17T05:06:53.518" v="97"/>
          <ac:spMkLst>
            <pc:docMk/>
            <pc:sldMk cId="3862649137" sldId="2147469565"/>
            <ac:spMk id="18" creationId="{B73A138C-0F11-BC6C-3596-5C39D0F5BD30}"/>
          </ac:spMkLst>
        </pc:spChg>
        <pc:spChg chg="mod">
          <ac:chgData name="Kumarova, Gulden [Tengizchevroil]" userId="dee3f8c3-967f-4b92-ac14-25883b18ab3a" providerId="ADAL" clId="{98CA219E-B7DA-4484-8CD4-AA861F931B93}" dt="2023-05-17T05:07:06.709" v="98"/>
          <ac:spMkLst>
            <pc:docMk/>
            <pc:sldMk cId="3862649137" sldId="2147469565"/>
            <ac:spMk id="20" creationId="{31F55021-9E8C-07FB-C2D8-306AF40D25A4}"/>
          </ac:spMkLst>
        </pc:spChg>
        <pc:spChg chg="mod">
          <ac:chgData name="Kumarova, Gulden [Tengizchevroil]" userId="dee3f8c3-967f-4b92-ac14-25883b18ab3a" providerId="ADAL" clId="{98CA219E-B7DA-4484-8CD4-AA861F931B93}" dt="2023-05-17T05:07:25.653" v="102"/>
          <ac:spMkLst>
            <pc:docMk/>
            <pc:sldMk cId="3862649137" sldId="2147469565"/>
            <ac:spMk id="22" creationId="{C182C9BA-7BBA-06D1-5A71-175744926139}"/>
          </ac:spMkLst>
        </pc:spChg>
        <pc:spChg chg="mod">
          <ac:chgData name="Kumarova, Gulden [Tengizchevroil]" userId="dee3f8c3-967f-4b92-ac14-25883b18ab3a" providerId="ADAL" clId="{98CA219E-B7DA-4484-8CD4-AA861F931B93}" dt="2023-05-17T05:07:34.935" v="103"/>
          <ac:spMkLst>
            <pc:docMk/>
            <pc:sldMk cId="3862649137" sldId="2147469565"/>
            <ac:spMk id="23" creationId="{3ED4C775-11B5-62BA-AAB3-0691160F09E8}"/>
          </ac:spMkLst>
        </pc:spChg>
        <pc:spChg chg="mod">
          <ac:chgData name="Kumarova, Gulden [Tengizchevroil]" userId="dee3f8c3-967f-4b92-ac14-25883b18ab3a" providerId="ADAL" clId="{98CA219E-B7DA-4484-8CD4-AA861F931B93}" dt="2023-05-17T05:07:51.359" v="106"/>
          <ac:spMkLst>
            <pc:docMk/>
            <pc:sldMk cId="3862649137" sldId="2147469565"/>
            <ac:spMk id="40" creationId="{A248298C-0E68-324C-7C71-2AD963FF80EC}"/>
          </ac:spMkLst>
        </pc:spChg>
        <pc:spChg chg="mod">
          <ac:chgData name="Kumarova, Gulden [Tengizchevroil]" userId="dee3f8c3-967f-4b92-ac14-25883b18ab3a" providerId="ADAL" clId="{98CA219E-B7DA-4484-8CD4-AA861F931B93}" dt="2023-05-17T05:07:51.359" v="106"/>
          <ac:spMkLst>
            <pc:docMk/>
            <pc:sldMk cId="3862649137" sldId="2147469565"/>
            <ac:spMk id="41" creationId="{2E980AF0-99B6-84B3-66F4-F65B2CC4B926}"/>
          </ac:spMkLst>
        </pc:spChg>
        <pc:spChg chg="mod">
          <ac:chgData name="Kumarova, Gulden [Tengizchevroil]" userId="dee3f8c3-967f-4b92-ac14-25883b18ab3a" providerId="ADAL" clId="{98CA219E-B7DA-4484-8CD4-AA861F931B93}" dt="2023-05-17T05:07:51.359" v="106"/>
          <ac:spMkLst>
            <pc:docMk/>
            <pc:sldMk cId="3862649137" sldId="2147469565"/>
            <ac:spMk id="43" creationId="{260BEB96-A942-5231-89CB-EA17ADB7F040}"/>
          </ac:spMkLst>
        </pc:spChg>
        <pc:spChg chg="mod">
          <ac:chgData name="Kumarova, Gulden [Tengizchevroil]" userId="dee3f8c3-967f-4b92-ac14-25883b18ab3a" providerId="ADAL" clId="{98CA219E-B7DA-4484-8CD4-AA861F931B93}" dt="2023-05-17T05:07:51.359" v="106"/>
          <ac:spMkLst>
            <pc:docMk/>
            <pc:sldMk cId="3862649137" sldId="2147469565"/>
            <ac:spMk id="44" creationId="{3980A861-F828-FD61-5D5B-A748B741541D}"/>
          </ac:spMkLst>
        </pc:spChg>
        <pc:spChg chg="mod">
          <ac:chgData name="Kumarova, Gulden [Tengizchevroil]" userId="dee3f8c3-967f-4b92-ac14-25883b18ab3a" providerId="ADAL" clId="{98CA219E-B7DA-4484-8CD4-AA861F931B93}" dt="2023-05-17T05:07:51.359" v="106"/>
          <ac:spMkLst>
            <pc:docMk/>
            <pc:sldMk cId="3862649137" sldId="2147469565"/>
            <ac:spMk id="46" creationId="{BB545A3F-9EBE-3D4C-94B1-AF94F2350BB1}"/>
          </ac:spMkLst>
        </pc:spChg>
        <pc:spChg chg="mod">
          <ac:chgData name="Kumarova, Gulden [Tengizchevroil]" userId="dee3f8c3-967f-4b92-ac14-25883b18ab3a" providerId="ADAL" clId="{98CA219E-B7DA-4484-8CD4-AA861F931B93}" dt="2023-05-17T05:07:51.359" v="106"/>
          <ac:spMkLst>
            <pc:docMk/>
            <pc:sldMk cId="3862649137" sldId="2147469565"/>
            <ac:spMk id="47" creationId="{89F475E5-FEF8-E48C-E728-83274BB8FBBF}"/>
          </ac:spMkLst>
        </pc:spChg>
        <pc:spChg chg="mod">
          <ac:chgData name="Kumarova, Gulden [Tengizchevroil]" userId="dee3f8c3-967f-4b92-ac14-25883b18ab3a" providerId="ADAL" clId="{98CA219E-B7DA-4484-8CD4-AA861F931B93}" dt="2023-05-17T05:08:21.613" v="119" actId="403"/>
          <ac:spMkLst>
            <pc:docMk/>
            <pc:sldMk cId="3862649137" sldId="2147469565"/>
            <ac:spMk id="49" creationId="{03BB283E-97FA-03F0-275E-7A1C352CB1B3}"/>
          </ac:spMkLst>
        </pc:spChg>
        <pc:spChg chg="mod">
          <ac:chgData name="Kumarova, Gulden [Tengizchevroil]" userId="dee3f8c3-967f-4b92-ac14-25883b18ab3a" providerId="ADAL" clId="{98CA219E-B7DA-4484-8CD4-AA861F931B93}" dt="2023-05-17T05:08:21.613" v="119" actId="403"/>
          <ac:spMkLst>
            <pc:docMk/>
            <pc:sldMk cId="3862649137" sldId="2147469565"/>
            <ac:spMk id="50" creationId="{704E3614-1B29-18F2-F5A3-E0ADE8569E30}"/>
          </ac:spMkLst>
        </pc:spChg>
        <pc:spChg chg="mod">
          <ac:chgData name="Kumarova, Gulden [Tengizchevroil]" userId="dee3f8c3-967f-4b92-ac14-25883b18ab3a" providerId="ADAL" clId="{98CA219E-B7DA-4484-8CD4-AA861F931B93}" dt="2023-05-17T05:08:21.613" v="119" actId="403"/>
          <ac:spMkLst>
            <pc:docMk/>
            <pc:sldMk cId="3862649137" sldId="2147469565"/>
            <ac:spMk id="52" creationId="{22A25EC4-3D98-3A45-5986-47A8B98BB703}"/>
          </ac:spMkLst>
        </pc:spChg>
        <pc:spChg chg="mod">
          <ac:chgData name="Kumarova, Gulden [Tengizchevroil]" userId="dee3f8c3-967f-4b92-ac14-25883b18ab3a" providerId="ADAL" clId="{98CA219E-B7DA-4484-8CD4-AA861F931B93}" dt="2023-05-17T05:08:21.613" v="119" actId="403"/>
          <ac:spMkLst>
            <pc:docMk/>
            <pc:sldMk cId="3862649137" sldId="2147469565"/>
            <ac:spMk id="53" creationId="{C893A33F-5FBC-54E7-ED96-567E7875FC56}"/>
          </ac:spMkLst>
        </pc:spChg>
        <pc:spChg chg="mod">
          <ac:chgData name="Kumarova, Gulden [Tengizchevroil]" userId="dee3f8c3-967f-4b92-ac14-25883b18ab3a" providerId="ADAL" clId="{98CA219E-B7DA-4484-8CD4-AA861F931B93}" dt="2023-05-17T05:08:21.613" v="119" actId="403"/>
          <ac:spMkLst>
            <pc:docMk/>
            <pc:sldMk cId="3862649137" sldId="2147469565"/>
            <ac:spMk id="55" creationId="{602DAF13-2FF2-3837-5345-E9ADBFA76A15}"/>
          </ac:spMkLst>
        </pc:spChg>
        <pc:spChg chg="mod">
          <ac:chgData name="Kumarova, Gulden [Tengizchevroil]" userId="dee3f8c3-967f-4b92-ac14-25883b18ab3a" providerId="ADAL" clId="{98CA219E-B7DA-4484-8CD4-AA861F931B93}" dt="2023-05-17T05:08:21.613" v="119" actId="403"/>
          <ac:spMkLst>
            <pc:docMk/>
            <pc:sldMk cId="3862649137" sldId="2147469565"/>
            <ac:spMk id="56" creationId="{FFE49E5B-C9DB-194B-603A-63677FECAEBE}"/>
          </ac:spMkLst>
        </pc:spChg>
        <pc:spChg chg="mod">
          <ac:chgData name="Kumarova, Gulden [Tengizchevroil]" userId="dee3f8c3-967f-4b92-ac14-25883b18ab3a" providerId="ADAL" clId="{98CA219E-B7DA-4484-8CD4-AA861F931B93}" dt="2023-05-17T05:08:21.613" v="119" actId="403"/>
          <ac:spMkLst>
            <pc:docMk/>
            <pc:sldMk cId="3862649137" sldId="2147469565"/>
            <ac:spMk id="58" creationId="{DB16190B-FE01-E02B-0EDB-816DBE20EB61}"/>
          </ac:spMkLst>
        </pc:spChg>
        <pc:spChg chg="mod">
          <ac:chgData name="Kumarova, Gulden [Tengizchevroil]" userId="dee3f8c3-967f-4b92-ac14-25883b18ab3a" providerId="ADAL" clId="{98CA219E-B7DA-4484-8CD4-AA861F931B93}" dt="2023-05-17T05:08:21.613" v="119" actId="403"/>
          <ac:spMkLst>
            <pc:docMk/>
            <pc:sldMk cId="3862649137" sldId="2147469565"/>
            <ac:spMk id="59" creationId="{6D1CB910-DA93-213D-33A5-9419595B7F05}"/>
          </ac:spMkLst>
        </pc:spChg>
        <pc:grpChg chg="add del mod">
          <ac:chgData name="Kumarova, Gulden [Tengizchevroil]" userId="dee3f8c3-967f-4b92-ac14-25883b18ab3a" providerId="ADAL" clId="{98CA219E-B7DA-4484-8CD4-AA861F931B93}" dt="2023-05-17T05:08:03.569" v="111"/>
          <ac:grpSpMkLst>
            <pc:docMk/>
            <pc:sldMk cId="3862649137" sldId="2147469565"/>
            <ac:grpSpMk id="3" creationId="{F712998A-D21F-F09E-7D6F-B51B00F521AC}"/>
          </ac:grpSpMkLst>
        </pc:grpChg>
        <pc:grpChg chg="add del mod">
          <ac:chgData name="Kumarova, Gulden [Tengizchevroil]" userId="dee3f8c3-967f-4b92-ac14-25883b18ab3a" providerId="ADAL" clId="{98CA219E-B7DA-4484-8CD4-AA861F931B93}" dt="2023-05-17T05:08:03.569" v="111"/>
          <ac:grpSpMkLst>
            <pc:docMk/>
            <pc:sldMk cId="3862649137" sldId="2147469565"/>
            <ac:grpSpMk id="35" creationId="{88CFB3CF-87E0-A535-9406-F595B7D7F4B4}"/>
          </ac:grpSpMkLst>
        </pc:grpChg>
        <pc:grpChg chg="del">
          <ac:chgData name="Kumarova, Gulden [Tengizchevroil]" userId="dee3f8c3-967f-4b92-ac14-25883b18ab3a" providerId="ADAL" clId="{98CA219E-B7DA-4484-8CD4-AA861F931B93}" dt="2023-05-17T05:07:46.269" v="104" actId="478"/>
          <ac:grpSpMkLst>
            <pc:docMk/>
            <pc:sldMk cId="3862649137" sldId="2147469565"/>
            <ac:grpSpMk id="36" creationId="{C4FF6695-BA8A-64F0-2610-58B1297A969A}"/>
          </ac:grpSpMkLst>
        </pc:grpChg>
        <pc:grpChg chg="del">
          <ac:chgData name="Kumarova, Gulden [Tengizchevroil]" userId="dee3f8c3-967f-4b92-ac14-25883b18ab3a" providerId="ADAL" clId="{98CA219E-B7DA-4484-8CD4-AA861F931B93}" dt="2023-05-17T05:07:46.269" v="104" actId="478"/>
          <ac:grpSpMkLst>
            <pc:docMk/>
            <pc:sldMk cId="3862649137" sldId="2147469565"/>
            <ac:grpSpMk id="37" creationId="{1ACEE9F4-9490-0729-CD15-4CE0791108E7}"/>
          </ac:grpSpMkLst>
        </pc:grpChg>
        <pc:grpChg chg="del">
          <ac:chgData name="Kumarova, Gulden [Tengizchevroil]" userId="dee3f8c3-967f-4b92-ac14-25883b18ab3a" providerId="ADAL" clId="{98CA219E-B7DA-4484-8CD4-AA861F931B93}" dt="2023-05-17T05:07:49.550" v="105" actId="478"/>
          <ac:grpSpMkLst>
            <pc:docMk/>
            <pc:sldMk cId="3862649137" sldId="2147469565"/>
            <ac:grpSpMk id="38" creationId="{58AF747B-9A8B-0F4B-3C3B-FAECE82E5E3E}"/>
          </ac:grpSpMkLst>
        </pc:grpChg>
        <pc:grpChg chg="del">
          <ac:chgData name="Kumarova, Gulden [Tengizchevroil]" userId="dee3f8c3-967f-4b92-ac14-25883b18ab3a" providerId="ADAL" clId="{98CA219E-B7DA-4484-8CD4-AA861F931B93}" dt="2023-05-17T05:07:46.269" v="104" actId="478"/>
          <ac:grpSpMkLst>
            <pc:docMk/>
            <pc:sldMk cId="3862649137" sldId="2147469565"/>
            <ac:grpSpMk id="39" creationId="{2277C225-D41C-05FF-9E72-DBB30CDA4CA0}"/>
          </ac:grpSpMkLst>
        </pc:grpChg>
        <pc:grpChg chg="add del mod">
          <ac:chgData name="Kumarova, Gulden [Tengizchevroil]" userId="dee3f8c3-967f-4b92-ac14-25883b18ab3a" providerId="ADAL" clId="{98CA219E-B7DA-4484-8CD4-AA861F931B93}" dt="2023-05-17T05:08:03.569" v="111"/>
          <ac:grpSpMkLst>
            <pc:docMk/>
            <pc:sldMk cId="3862649137" sldId="2147469565"/>
            <ac:grpSpMk id="42" creationId="{E8A7FFE6-2DBB-B9D9-033E-9BFF17985257}"/>
          </ac:grpSpMkLst>
        </pc:grpChg>
        <pc:grpChg chg="add del mod">
          <ac:chgData name="Kumarova, Gulden [Tengizchevroil]" userId="dee3f8c3-967f-4b92-ac14-25883b18ab3a" providerId="ADAL" clId="{98CA219E-B7DA-4484-8CD4-AA861F931B93}" dt="2023-05-17T05:08:03.569" v="111"/>
          <ac:grpSpMkLst>
            <pc:docMk/>
            <pc:sldMk cId="3862649137" sldId="2147469565"/>
            <ac:grpSpMk id="45" creationId="{84DB781E-ABAB-D495-5DE2-FFBA9F616C8F}"/>
          </ac:grpSpMkLst>
        </pc:grpChg>
        <pc:grpChg chg="add mod">
          <ac:chgData name="Kumarova, Gulden [Tengizchevroil]" userId="dee3f8c3-967f-4b92-ac14-25883b18ab3a" providerId="ADAL" clId="{98CA219E-B7DA-4484-8CD4-AA861F931B93}" dt="2023-05-17T05:08:27.296" v="120" actId="1076"/>
          <ac:grpSpMkLst>
            <pc:docMk/>
            <pc:sldMk cId="3862649137" sldId="2147469565"/>
            <ac:grpSpMk id="48" creationId="{A97A408A-FD67-85DB-8A28-E3C74CCE2006}"/>
          </ac:grpSpMkLst>
        </pc:grpChg>
        <pc:grpChg chg="add mod">
          <ac:chgData name="Kumarova, Gulden [Tengizchevroil]" userId="dee3f8c3-967f-4b92-ac14-25883b18ab3a" providerId="ADAL" clId="{98CA219E-B7DA-4484-8CD4-AA861F931B93}" dt="2023-05-17T05:08:20.129" v="118" actId="1076"/>
          <ac:grpSpMkLst>
            <pc:docMk/>
            <pc:sldMk cId="3862649137" sldId="2147469565"/>
            <ac:grpSpMk id="51" creationId="{51D66B8E-C559-ABD3-0E55-EDD542A3C995}"/>
          </ac:grpSpMkLst>
        </pc:grpChg>
        <pc:grpChg chg="add mod">
          <ac:chgData name="Kumarova, Gulden [Tengizchevroil]" userId="dee3f8c3-967f-4b92-ac14-25883b18ab3a" providerId="ADAL" clId="{98CA219E-B7DA-4484-8CD4-AA861F931B93}" dt="2023-05-17T05:08:53.180" v="127" actId="1076"/>
          <ac:grpSpMkLst>
            <pc:docMk/>
            <pc:sldMk cId="3862649137" sldId="2147469565"/>
            <ac:grpSpMk id="54" creationId="{8D9D3770-47CD-A674-1104-9F07016D42C6}"/>
          </ac:grpSpMkLst>
        </pc:grpChg>
        <pc:grpChg chg="add mod">
          <ac:chgData name="Kumarova, Gulden [Tengizchevroil]" userId="dee3f8c3-967f-4b92-ac14-25883b18ab3a" providerId="ADAL" clId="{98CA219E-B7DA-4484-8CD4-AA861F931B93}" dt="2023-05-17T05:08:37.308" v="123" actId="1076"/>
          <ac:grpSpMkLst>
            <pc:docMk/>
            <pc:sldMk cId="3862649137" sldId="2147469565"/>
            <ac:grpSpMk id="57" creationId="{54E1340A-3434-35F1-2C6F-A784207A9275}"/>
          </ac:grpSpMkLst>
        </pc:grpChg>
        <pc:picChg chg="del">
          <ac:chgData name="Kumarova, Gulden [Tengizchevroil]" userId="dee3f8c3-967f-4b92-ac14-25883b18ab3a" providerId="ADAL" clId="{98CA219E-B7DA-4484-8CD4-AA861F931B93}" dt="2023-05-17T05:05:47.182" v="85" actId="478"/>
          <ac:picMkLst>
            <pc:docMk/>
            <pc:sldMk cId="3862649137" sldId="2147469565"/>
            <ac:picMk id="17" creationId="{70951292-71FD-30A3-E14C-8CD34BA0019D}"/>
          </ac:picMkLst>
        </pc:picChg>
        <pc:picChg chg="mod">
          <ac:chgData name="Kumarova, Gulden [Tengizchevroil]" userId="dee3f8c3-967f-4b92-ac14-25883b18ab3a" providerId="ADAL" clId="{98CA219E-B7DA-4484-8CD4-AA861F931B93}" dt="2023-05-17T05:06:29.661" v="90" actId="1076"/>
          <ac:picMkLst>
            <pc:docMk/>
            <pc:sldMk cId="3862649137" sldId="2147469565"/>
            <ac:picMk id="21" creationId="{A24ABD8C-7684-85E1-898A-9A96DC4846A3}"/>
          </ac:picMkLst>
        </pc:picChg>
        <pc:picChg chg="mod">
          <ac:chgData name="Kumarova, Gulden [Tengizchevroil]" userId="dee3f8c3-967f-4b92-ac14-25883b18ab3a" providerId="ADAL" clId="{98CA219E-B7DA-4484-8CD4-AA861F931B93}" dt="2023-05-17T05:06:19.644" v="89" actId="1076"/>
          <ac:picMkLst>
            <pc:docMk/>
            <pc:sldMk cId="3862649137" sldId="2147469565"/>
            <ac:picMk id="24" creationId="{7C1A18E5-6ED3-8ECD-E78D-733DE77D338C}"/>
          </ac:picMkLst>
        </pc:picChg>
        <pc:picChg chg="mod">
          <ac:chgData name="Kumarova, Gulden [Tengizchevroil]" userId="dee3f8c3-967f-4b92-ac14-25883b18ab3a" providerId="ADAL" clId="{98CA219E-B7DA-4484-8CD4-AA861F931B93}" dt="2023-05-17T05:06:19.644" v="89" actId="1076"/>
          <ac:picMkLst>
            <pc:docMk/>
            <pc:sldMk cId="3862649137" sldId="2147469565"/>
            <ac:picMk id="25" creationId="{C621466C-1F1C-D7E9-F179-078530657AB8}"/>
          </ac:picMkLst>
        </pc:picChg>
        <pc:picChg chg="mod">
          <ac:chgData name="Kumarova, Gulden [Tengizchevroil]" userId="dee3f8c3-967f-4b92-ac14-25883b18ab3a" providerId="ADAL" clId="{98CA219E-B7DA-4484-8CD4-AA861F931B93}" dt="2023-05-17T05:06:29.661" v="90" actId="1076"/>
          <ac:picMkLst>
            <pc:docMk/>
            <pc:sldMk cId="3862649137" sldId="2147469565"/>
            <ac:picMk id="26" creationId="{20277AB5-3823-8468-6F8C-7ADD6134EFEC}"/>
          </ac:picMkLst>
        </pc:picChg>
      </pc:sldChg>
      <pc:sldChg chg="addSp delSp modSp mod">
        <pc:chgData name="Kumarova, Gulden [Tengizchevroil]" userId="dee3f8c3-967f-4b92-ac14-25883b18ab3a" providerId="ADAL" clId="{98CA219E-B7DA-4484-8CD4-AA861F931B93}" dt="2023-05-17T06:03:38.518" v="293" actId="1035"/>
        <pc:sldMkLst>
          <pc:docMk/>
          <pc:sldMk cId="880469124" sldId="2147469566"/>
        </pc:sldMkLst>
        <pc:spChg chg="mod">
          <ac:chgData name="Kumarova, Gulden [Tengizchevroil]" userId="dee3f8c3-967f-4b92-ac14-25883b18ab3a" providerId="ADAL" clId="{98CA219E-B7DA-4484-8CD4-AA861F931B93}" dt="2023-05-17T05:09:08.344" v="130"/>
          <ac:spMkLst>
            <pc:docMk/>
            <pc:sldMk cId="880469124" sldId="2147469566"/>
            <ac:spMk id="2" creationId="{9DF08262-2683-0BD5-4A77-066F73CE0228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13.927" v="157"/>
          <ac:spMkLst>
            <pc:docMk/>
            <pc:sldMk cId="880469124" sldId="2147469566"/>
            <ac:spMk id="4" creationId="{DF2882D0-EB8C-AD3C-56F8-D8395D6DA5C2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13.927" v="157"/>
          <ac:spMkLst>
            <pc:docMk/>
            <pc:sldMk cId="880469124" sldId="2147469566"/>
            <ac:spMk id="6" creationId="{E5D0BD99-BAF4-EAA1-25A1-456AE09F43F0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13.927" v="157"/>
          <ac:spMkLst>
            <pc:docMk/>
            <pc:sldMk cId="880469124" sldId="2147469566"/>
            <ac:spMk id="7" creationId="{9ABBA849-1DFF-52BA-6F5C-2DD4F4C9EC87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44.609" v="177"/>
          <ac:spMkLst>
            <pc:docMk/>
            <pc:sldMk cId="880469124" sldId="2147469566"/>
            <ac:spMk id="8" creationId="{FEB1E1E2-7647-ADFA-7EB8-BFCB895F6CE3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44.609" v="177"/>
          <ac:spMkLst>
            <pc:docMk/>
            <pc:sldMk cId="880469124" sldId="2147469566"/>
            <ac:spMk id="9" creationId="{BDF7C25D-7694-0FC9-9512-EEEFC1A1C251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44.609" v="177"/>
          <ac:spMkLst>
            <pc:docMk/>
            <pc:sldMk cId="880469124" sldId="2147469566"/>
            <ac:spMk id="10" creationId="{3413746F-1974-9D82-97B4-2FE9B4A7022F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44.609" v="177"/>
          <ac:spMkLst>
            <pc:docMk/>
            <pc:sldMk cId="880469124" sldId="2147469566"/>
            <ac:spMk id="11" creationId="{75B27CB7-D327-2318-B06D-C6FF48B6A661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44.609" v="177"/>
          <ac:spMkLst>
            <pc:docMk/>
            <pc:sldMk cId="880469124" sldId="2147469566"/>
            <ac:spMk id="12" creationId="{9F141BC6-67FD-2DFF-878A-E3ACE058C773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44.609" v="177"/>
          <ac:spMkLst>
            <pc:docMk/>
            <pc:sldMk cId="880469124" sldId="2147469566"/>
            <ac:spMk id="13" creationId="{9F883083-1AE8-6014-7943-ED6341C01B97}"/>
          </ac:spMkLst>
        </pc:spChg>
        <pc:spChg chg="add mod">
          <ac:chgData name="Kumarova, Gulden [Tengizchevroil]" userId="dee3f8c3-967f-4b92-ac14-25883b18ab3a" providerId="ADAL" clId="{98CA219E-B7DA-4484-8CD4-AA861F931B93}" dt="2023-05-17T05:12:04.383" v="182" actId="403"/>
          <ac:spMkLst>
            <pc:docMk/>
            <pc:sldMk cId="880469124" sldId="2147469566"/>
            <ac:spMk id="14" creationId="{AFEA84D4-11A7-611E-24CD-6872A3D9EFB7}"/>
          </ac:spMkLst>
        </pc:spChg>
        <pc:spChg chg="add mod">
          <ac:chgData name="Kumarova, Gulden [Tengizchevroil]" userId="dee3f8c3-967f-4b92-ac14-25883b18ab3a" providerId="ADAL" clId="{98CA219E-B7DA-4484-8CD4-AA861F931B93}" dt="2023-05-17T06:03:30.929" v="284" actId="1036"/>
          <ac:spMkLst>
            <pc:docMk/>
            <pc:sldMk cId="880469124" sldId="2147469566"/>
            <ac:spMk id="15" creationId="{CACA73F4-06F9-CA20-9660-DBCC2BA58EB8}"/>
          </ac:spMkLst>
        </pc:spChg>
        <pc:spChg chg="add mod">
          <ac:chgData name="Kumarova, Gulden [Tengizchevroil]" userId="dee3f8c3-967f-4b92-ac14-25883b18ab3a" providerId="ADAL" clId="{98CA219E-B7DA-4484-8CD4-AA861F931B93}" dt="2023-05-17T06:03:38.518" v="293" actId="1035"/>
          <ac:spMkLst>
            <pc:docMk/>
            <pc:sldMk cId="880469124" sldId="2147469566"/>
            <ac:spMk id="16" creationId="{FEE6A226-6002-2C58-A07C-04139904301F}"/>
          </ac:spMkLst>
        </pc:spChg>
        <pc:spChg chg="add mod">
          <ac:chgData name="Kumarova, Gulden [Tengizchevroil]" userId="dee3f8c3-967f-4b92-ac14-25883b18ab3a" providerId="ADAL" clId="{98CA219E-B7DA-4484-8CD4-AA861F931B93}" dt="2023-05-17T06:03:10.207" v="271" actId="1076"/>
          <ac:spMkLst>
            <pc:docMk/>
            <pc:sldMk cId="880469124" sldId="2147469566"/>
            <ac:spMk id="17" creationId="{59667225-8B85-8CB3-3141-9C96FE7ED78B}"/>
          </ac:spMkLst>
        </pc:spChg>
        <pc:spChg chg="add mod">
          <ac:chgData name="Kumarova, Gulden [Tengizchevroil]" userId="dee3f8c3-967f-4b92-ac14-25883b18ab3a" providerId="ADAL" clId="{98CA219E-B7DA-4484-8CD4-AA861F931B93}" dt="2023-05-17T06:03:14.140" v="272" actId="1076"/>
          <ac:spMkLst>
            <pc:docMk/>
            <pc:sldMk cId="880469124" sldId="2147469566"/>
            <ac:spMk id="18" creationId="{ECE91D29-69A5-7108-13E1-F8827CDD5E83}"/>
          </ac:spMkLst>
        </pc:spChg>
        <pc:spChg chg="add mod">
          <ac:chgData name="Kumarova, Gulden [Tengizchevroil]" userId="dee3f8c3-967f-4b92-ac14-25883b18ab3a" providerId="ADAL" clId="{98CA219E-B7DA-4484-8CD4-AA861F931B93}" dt="2023-05-17T06:03:30.929" v="284" actId="1036"/>
          <ac:spMkLst>
            <pc:docMk/>
            <pc:sldMk cId="880469124" sldId="2147469566"/>
            <ac:spMk id="19" creationId="{E532CB1B-C558-D47F-68B2-E2ED1AF27C37}"/>
          </ac:spMkLst>
        </pc:spChg>
        <pc:spChg chg="add mod">
          <ac:chgData name="Kumarova, Gulden [Tengizchevroil]" userId="dee3f8c3-967f-4b92-ac14-25883b18ab3a" providerId="ADAL" clId="{98CA219E-B7DA-4484-8CD4-AA861F931B93}" dt="2023-05-17T06:03:30.929" v="284" actId="1036"/>
          <ac:spMkLst>
            <pc:docMk/>
            <pc:sldMk cId="880469124" sldId="2147469566"/>
            <ac:spMk id="20" creationId="{6B036161-57DA-AA39-2F98-B98053940794}"/>
          </ac:spMkLst>
        </pc:spChg>
        <pc:spChg chg="add mod">
          <ac:chgData name="Kumarova, Gulden [Tengizchevroil]" userId="dee3f8c3-967f-4b92-ac14-25883b18ab3a" providerId="ADAL" clId="{98CA219E-B7DA-4484-8CD4-AA861F931B93}" dt="2023-05-17T06:03:38.518" v="293" actId="1035"/>
          <ac:spMkLst>
            <pc:docMk/>
            <pc:sldMk cId="880469124" sldId="2147469566"/>
            <ac:spMk id="21" creationId="{DC3E78F5-4D06-3C4A-E8F3-CF71F4466ED9}"/>
          </ac:spMkLst>
        </pc:spChg>
        <pc:spChg chg="add mod">
          <ac:chgData name="Kumarova, Gulden [Tengizchevroil]" userId="dee3f8c3-967f-4b92-ac14-25883b18ab3a" providerId="ADAL" clId="{98CA219E-B7DA-4484-8CD4-AA861F931B93}" dt="2023-05-17T06:03:38.518" v="293" actId="1035"/>
          <ac:spMkLst>
            <pc:docMk/>
            <pc:sldMk cId="880469124" sldId="2147469566"/>
            <ac:spMk id="22" creationId="{2E9C7B5B-B043-E23E-B1E4-85E4620D863E}"/>
          </ac:spMkLst>
        </pc:spChg>
        <pc:spChg chg="mod">
          <ac:chgData name="Kumarova, Gulden [Tengizchevroil]" userId="dee3f8c3-967f-4b92-ac14-25883b18ab3a" providerId="ADAL" clId="{98CA219E-B7DA-4484-8CD4-AA861F931B93}" dt="2023-05-17T05:09:30.174" v="138" actId="20577"/>
          <ac:spMkLst>
            <pc:docMk/>
            <pc:sldMk cId="880469124" sldId="2147469566"/>
            <ac:spMk id="41" creationId="{2AD084FB-5001-614F-DE6F-8CF7366BA04A}"/>
          </ac:spMkLst>
        </pc:spChg>
        <pc:spChg chg="add del">
          <ac:chgData name="Kumarova, Gulden [Tengizchevroil]" userId="dee3f8c3-967f-4b92-ac14-25883b18ab3a" providerId="ADAL" clId="{98CA219E-B7DA-4484-8CD4-AA861F931B93}" dt="2023-05-17T05:11:18.858" v="166" actId="478"/>
          <ac:spMkLst>
            <pc:docMk/>
            <pc:sldMk cId="880469124" sldId="2147469566"/>
            <ac:spMk id="55" creationId="{67021496-4F9C-268E-211C-3E6936DE648A}"/>
          </ac:spMkLst>
        </pc:spChg>
        <pc:spChg chg="mod">
          <ac:chgData name="Kumarova, Gulden [Tengizchevroil]" userId="dee3f8c3-967f-4b92-ac14-25883b18ab3a" providerId="ADAL" clId="{98CA219E-B7DA-4484-8CD4-AA861F931B93}" dt="2023-05-17T05:10:45.991" v="145"/>
          <ac:spMkLst>
            <pc:docMk/>
            <pc:sldMk cId="880469124" sldId="2147469566"/>
            <ac:spMk id="60" creationId="{FE281D1F-FED0-9D57-C0FB-70754993D154}"/>
          </ac:spMkLst>
        </pc:spChg>
        <pc:spChg chg="mod">
          <ac:chgData name="Kumarova, Gulden [Tengizchevroil]" userId="dee3f8c3-967f-4b92-ac14-25883b18ab3a" providerId="ADAL" clId="{98CA219E-B7DA-4484-8CD4-AA861F931B93}" dt="2023-05-17T05:09:57.204" v="139"/>
          <ac:spMkLst>
            <pc:docMk/>
            <pc:sldMk cId="880469124" sldId="2147469566"/>
            <ac:spMk id="83" creationId="{565B5D68-2DC4-1321-D3C4-1A9A940B3674}"/>
          </ac:spMkLst>
        </pc:spChg>
        <pc:spChg chg="mod">
          <ac:chgData name="Kumarova, Gulden [Tengizchevroil]" userId="dee3f8c3-967f-4b92-ac14-25883b18ab3a" providerId="ADAL" clId="{98CA219E-B7DA-4484-8CD4-AA861F931B93}" dt="2023-05-17T05:10:22.946" v="142"/>
          <ac:spMkLst>
            <pc:docMk/>
            <pc:sldMk cId="880469124" sldId="2147469566"/>
            <ac:spMk id="89" creationId="{96534CFC-5BBB-DE74-791C-F8FC048AACB3}"/>
          </ac:spMkLst>
        </pc:spChg>
        <pc:spChg chg="mod">
          <ac:chgData name="Kumarova, Gulden [Tengizchevroil]" userId="dee3f8c3-967f-4b92-ac14-25883b18ab3a" providerId="ADAL" clId="{98CA219E-B7DA-4484-8CD4-AA861F931B93}" dt="2023-05-17T05:10:30.140" v="143"/>
          <ac:spMkLst>
            <pc:docMk/>
            <pc:sldMk cId="880469124" sldId="2147469566"/>
            <ac:spMk id="92" creationId="{D8CC3041-0ED6-F06F-2964-C32A3916F4D9}"/>
          </ac:spMkLst>
        </pc:spChg>
        <pc:spChg chg="mod">
          <ac:chgData name="Kumarova, Gulden [Tengizchevroil]" userId="dee3f8c3-967f-4b92-ac14-25883b18ab3a" providerId="ADAL" clId="{98CA219E-B7DA-4484-8CD4-AA861F931B93}" dt="2023-05-17T05:10:03.953" v="140"/>
          <ac:spMkLst>
            <pc:docMk/>
            <pc:sldMk cId="880469124" sldId="2147469566"/>
            <ac:spMk id="95" creationId="{F0C18993-541D-51AF-6248-6E2B7E37ED63}"/>
          </ac:spMkLst>
        </pc:spChg>
        <pc:spChg chg="mod">
          <ac:chgData name="Kumarova, Gulden [Tengizchevroil]" userId="dee3f8c3-967f-4b92-ac14-25883b18ab3a" providerId="ADAL" clId="{98CA219E-B7DA-4484-8CD4-AA861F931B93}" dt="2023-05-17T05:10:11.783" v="141"/>
          <ac:spMkLst>
            <pc:docMk/>
            <pc:sldMk cId="880469124" sldId="2147469566"/>
            <ac:spMk id="98" creationId="{85E58456-41B7-2D33-8155-FE030968F88F}"/>
          </ac:spMkLst>
        </pc:spChg>
        <pc:spChg chg="mod">
          <ac:chgData name="Kumarova, Gulden [Tengizchevroil]" userId="dee3f8c3-967f-4b92-ac14-25883b18ab3a" providerId="ADAL" clId="{98CA219E-B7DA-4484-8CD4-AA861F931B93}" dt="2023-05-17T05:10:37.686" v="144"/>
          <ac:spMkLst>
            <pc:docMk/>
            <pc:sldMk cId="880469124" sldId="2147469566"/>
            <ac:spMk id="101" creationId="{A542C54F-686F-5612-CFED-7EA19CC9CDAD}"/>
          </ac:spMkLst>
        </pc:spChg>
        <pc:spChg chg="add del">
          <ac:chgData name="Kumarova, Gulden [Tengizchevroil]" userId="dee3f8c3-967f-4b92-ac14-25883b18ab3a" providerId="ADAL" clId="{98CA219E-B7DA-4484-8CD4-AA861F931B93}" dt="2023-05-17T05:11:18.858" v="166" actId="478"/>
          <ac:spMkLst>
            <pc:docMk/>
            <pc:sldMk cId="880469124" sldId="2147469566"/>
            <ac:spMk id="116" creationId="{767129E1-2B6B-A04C-7B89-2119616357AE}"/>
          </ac:spMkLst>
        </pc:spChg>
        <pc:spChg chg="add del">
          <ac:chgData name="Kumarova, Gulden [Tengizchevroil]" userId="dee3f8c3-967f-4b92-ac14-25883b18ab3a" providerId="ADAL" clId="{98CA219E-B7DA-4484-8CD4-AA861F931B93}" dt="2023-05-17T05:11:18.858" v="166" actId="478"/>
          <ac:spMkLst>
            <pc:docMk/>
            <pc:sldMk cId="880469124" sldId="2147469566"/>
            <ac:spMk id="117" creationId="{6E774461-94A2-75C9-D658-9A062DF90510}"/>
          </ac:spMkLst>
        </pc:spChg>
        <pc:spChg chg="add del mod">
          <ac:chgData name="Kumarova, Gulden [Tengizchevroil]" userId="dee3f8c3-967f-4b92-ac14-25883b18ab3a" providerId="ADAL" clId="{98CA219E-B7DA-4484-8CD4-AA861F931B93}" dt="2023-05-17T05:11:19.450" v="168" actId="478"/>
          <ac:spMkLst>
            <pc:docMk/>
            <pc:sldMk cId="880469124" sldId="2147469566"/>
            <ac:spMk id="119" creationId="{085F5211-13E3-6E08-B454-B9CDED0B8879}"/>
          </ac:spMkLst>
        </pc:spChg>
        <pc:spChg chg="add del">
          <ac:chgData name="Kumarova, Gulden [Tengizchevroil]" userId="dee3f8c3-967f-4b92-ac14-25883b18ab3a" providerId="ADAL" clId="{98CA219E-B7DA-4484-8CD4-AA861F931B93}" dt="2023-05-17T05:11:19.747" v="169" actId="478"/>
          <ac:spMkLst>
            <pc:docMk/>
            <pc:sldMk cId="880469124" sldId="2147469566"/>
            <ac:spMk id="120" creationId="{EA3FDEBA-5727-BAAF-AFA6-16CB7670CAAC}"/>
          </ac:spMkLst>
        </pc:spChg>
        <pc:spChg chg="add del">
          <ac:chgData name="Kumarova, Gulden [Tengizchevroil]" userId="dee3f8c3-967f-4b92-ac14-25883b18ab3a" providerId="ADAL" clId="{98CA219E-B7DA-4484-8CD4-AA861F931B93}" dt="2023-05-17T05:11:20.505" v="172" actId="478"/>
          <ac:spMkLst>
            <pc:docMk/>
            <pc:sldMk cId="880469124" sldId="2147469566"/>
            <ac:spMk id="124" creationId="{69436706-2E9D-7927-3269-ED1E1B05EA9D}"/>
          </ac:spMkLst>
        </pc:spChg>
        <pc:spChg chg="add del">
          <ac:chgData name="Kumarova, Gulden [Tengizchevroil]" userId="dee3f8c3-967f-4b92-ac14-25883b18ab3a" providerId="ADAL" clId="{98CA219E-B7DA-4484-8CD4-AA861F931B93}" dt="2023-05-17T05:11:20.002" v="170" actId="478"/>
          <ac:spMkLst>
            <pc:docMk/>
            <pc:sldMk cId="880469124" sldId="2147469566"/>
            <ac:spMk id="125" creationId="{94EBAFC5-2B0B-3913-C5E2-3A9F313DDA53}"/>
          </ac:spMkLst>
        </pc:spChg>
        <pc:spChg chg="add del">
          <ac:chgData name="Kumarova, Gulden [Tengizchevroil]" userId="dee3f8c3-967f-4b92-ac14-25883b18ab3a" providerId="ADAL" clId="{98CA219E-B7DA-4484-8CD4-AA861F931B93}" dt="2023-05-17T05:11:20.903" v="173" actId="478"/>
          <ac:spMkLst>
            <pc:docMk/>
            <pc:sldMk cId="880469124" sldId="2147469566"/>
            <ac:spMk id="126" creationId="{E95EC13B-A936-EC1C-71AB-271A559DBA9A}"/>
          </ac:spMkLst>
        </pc:spChg>
        <pc:spChg chg="add del">
          <ac:chgData name="Kumarova, Gulden [Tengizchevroil]" userId="dee3f8c3-967f-4b92-ac14-25883b18ab3a" providerId="ADAL" clId="{98CA219E-B7DA-4484-8CD4-AA861F931B93}" dt="2023-05-17T05:11:20.253" v="171" actId="478"/>
          <ac:spMkLst>
            <pc:docMk/>
            <pc:sldMk cId="880469124" sldId="2147469566"/>
            <ac:spMk id="127" creationId="{7F87FC25-B65D-FA4A-459D-F37237A2E80B}"/>
          </ac:spMkLst>
        </pc:spChg>
      </pc:sldChg>
      <pc:sldChg chg="delSp modSp mod">
        <pc:chgData name="Kumarova, Gulden [Tengizchevroil]" userId="dee3f8c3-967f-4b92-ac14-25883b18ab3a" providerId="ADAL" clId="{98CA219E-B7DA-4484-8CD4-AA861F931B93}" dt="2023-05-17T06:01:28.180" v="200" actId="478"/>
        <pc:sldMkLst>
          <pc:docMk/>
          <pc:sldMk cId="2219936254" sldId="2147469572"/>
        </pc:sldMkLst>
        <pc:spChg chg="mod">
          <ac:chgData name="Kumarova, Gulden [Tengizchevroil]" userId="dee3f8c3-967f-4b92-ac14-25883b18ab3a" providerId="ADAL" clId="{98CA219E-B7DA-4484-8CD4-AA861F931B93}" dt="2023-05-17T05:05:03.451" v="78"/>
          <ac:spMkLst>
            <pc:docMk/>
            <pc:sldMk cId="2219936254" sldId="2147469572"/>
            <ac:spMk id="2" creationId="{6C99BF4F-2EF4-5A93-81B8-06881771317C}"/>
          </ac:spMkLst>
        </pc:spChg>
        <pc:spChg chg="mod">
          <ac:chgData name="Kumarova, Gulden [Tengizchevroil]" userId="dee3f8c3-967f-4b92-ac14-25883b18ab3a" providerId="ADAL" clId="{98CA219E-B7DA-4484-8CD4-AA861F931B93}" dt="2023-05-17T05:03:12.165" v="41" actId="6549"/>
          <ac:spMkLst>
            <pc:docMk/>
            <pc:sldMk cId="2219936254" sldId="2147469572"/>
            <ac:spMk id="26" creationId="{7C60514E-FD3F-2BDB-047F-8A8F68DFB102}"/>
          </ac:spMkLst>
        </pc:spChg>
        <pc:spChg chg="del">
          <ac:chgData name="Kumarova, Gulden [Tengizchevroil]" userId="dee3f8c3-967f-4b92-ac14-25883b18ab3a" providerId="ADAL" clId="{98CA219E-B7DA-4484-8CD4-AA861F931B93}" dt="2023-05-17T06:01:26.420" v="199" actId="478"/>
          <ac:spMkLst>
            <pc:docMk/>
            <pc:sldMk cId="2219936254" sldId="2147469572"/>
            <ac:spMk id="27" creationId="{3008E60B-2732-666F-EABD-E67271C80801}"/>
          </ac:spMkLst>
        </pc:spChg>
        <pc:spChg chg="mod">
          <ac:chgData name="Kumarova, Gulden [Tengizchevroil]" userId="dee3f8c3-967f-4b92-ac14-25883b18ab3a" providerId="ADAL" clId="{98CA219E-B7DA-4484-8CD4-AA861F931B93}" dt="2023-05-17T05:03:40.627" v="51" actId="20577"/>
          <ac:spMkLst>
            <pc:docMk/>
            <pc:sldMk cId="2219936254" sldId="2147469572"/>
            <ac:spMk id="28" creationId="{D1939022-2811-6C7B-5389-22968418A821}"/>
          </ac:spMkLst>
        </pc:spChg>
        <pc:spChg chg="mod">
          <ac:chgData name="Kumarova, Gulden [Tengizchevroil]" userId="dee3f8c3-967f-4b92-ac14-25883b18ab3a" providerId="ADAL" clId="{98CA219E-B7DA-4484-8CD4-AA861F931B93}" dt="2023-05-17T05:04:45.561" v="75" actId="14100"/>
          <ac:spMkLst>
            <pc:docMk/>
            <pc:sldMk cId="2219936254" sldId="2147469572"/>
            <ac:spMk id="30" creationId="{F1F12FF2-4750-C3DF-B0C2-3F84F5A007C6}"/>
          </ac:spMkLst>
        </pc:spChg>
        <pc:spChg chg="mod">
          <ac:chgData name="Kumarova, Gulden [Tengizchevroil]" userId="dee3f8c3-967f-4b92-ac14-25883b18ab3a" providerId="ADAL" clId="{98CA219E-B7DA-4484-8CD4-AA861F931B93}" dt="2023-05-17T05:03:21.667" v="44"/>
          <ac:spMkLst>
            <pc:docMk/>
            <pc:sldMk cId="2219936254" sldId="2147469572"/>
            <ac:spMk id="36" creationId="{60399A4B-7DDB-8B56-47CF-A16E2705026F}"/>
          </ac:spMkLst>
        </pc:spChg>
        <pc:spChg chg="mod">
          <ac:chgData name="Kumarova, Gulden [Tengizchevroil]" userId="dee3f8c3-967f-4b92-ac14-25883b18ab3a" providerId="ADAL" clId="{98CA219E-B7DA-4484-8CD4-AA861F931B93}" dt="2023-05-17T05:03:50.952" v="54"/>
          <ac:spMkLst>
            <pc:docMk/>
            <pc:sldMk cId="2219936254" sldId="2147469572"/>
            <ac:spMk id="37" creationId="{4ACB8FC0-87C1-A326-81BF-1F466E13FA04}"/>
          </ac:spMkLst>
        </pc:spChg>
        <pc:spChg chg="mod">
          <ac:chgData name="Kumarova, Gulden [Tengizchevroil]" userId="dee3f8c3-967f-4b92-ac14-25883b18ab3a" providerId="ADAL" clId="{98CA219E-B7DA-4484-8CD4-AA861F931B93}" dt="2023-05-17T05:04:41.719" v="74"/>
          <ac:spMkLst>
            <pc:docMk/>
            <pc:sldMk cId="2219936254" sldId="2147469572"/>
            <ac:spMk id="39" creationId="{B10632FC-8BF9-BB4D-8B9F-D191B394AEE4}"/>
          </ac:spMkLst>
        </pc:spChg>
        <pc:spChg chg="del">
          <ac:chgData name="Kumarova, Gulden [Tengizchevroil]" userId="dee3f8c3-967f-4b92-ac14-25883b18ab3a" providerId="ADAL" clId="{98CA219E-B7DA-4484-8CD4-AA861F931B93}" dt="2023-05-17T06:01:26.420" v="199" actId="478"/>
          <ac:spMkLst>
            <pc:docMk/>
            <pc:sldMk cId="2219936254" sldId="2147469572"/>
            <ac:spMk id="40" creationId="{C903D9ED-EB7E-4F80-9D55-942D0977810A}"/>
          </ac:spMkLst>
        </pc:spChg>
        <pc:picChg chg="del">
          <ac:chgData name="Kumarova, Gulden [Tengizchevroil]" userId="dee3f8c3-967f-4b92-ac14-25883b18ab3a" providerId="ADAL" clId="{98CA219E-B7DA-4484-8CD4-AA861F931B93}" dt="2023-05-17T06:01:28.180" v="200" actId="478"/>
          <ac:picMkLst>
            <pc:docMk/>
            <pc:sldMk cId="2219936254" sldId="2147469572"/>
            <ac:picMk id="47" creationId="{8C8479CA-F702-A275-E93D-8659E69E7CAD}"/>
          </ac:picMkLst>
        </pc:picChg>
      </pc:sldChg>
    </pc:docChg>
  </pc:docChgLst>
  <pc:docChgLst>
    <pc:chgData name="Umerbekova, Aliya [Tengizchevroil]" userId="S::aliya@tengizchevroil.com::4f4f54f6-260c-4d05-8d1e-496ec6b738c7" providerId="AD" clId="Web-{20E954EA-6FF5-F893-69C5-0CD12D98B0B8}"/>
    <pc:docChg chg="modSld">
      <pc:chgData name="Umerbekova, Aliya [Tengizchevroil]" userId="S::aliya@tengizchevroil.com::4f4f54f6-260c-4d05-8d1e-496ec6b738c7" providerId="AD" clId="Web-{20E954EA-6FF5-F893-69C5-0CD12D98B0B8}" dt="2023-05-23T03:32:31.014" v="3" actId="20577"/>
      <pc:docMkLst>
        <pc:docMk/>
      </pc:docMkLst>
      <pc:sldChg chg="modSp">
        <pc:chgData name="Umerbekova, Aliya [Tengizchevroil]" userId="S::aliya@tengizchevroil.com::4f4f54f6-260c-4d05-8d1e-496ec6b738c7" providerId="AD" clId="Web-{20E954EA-6FF5-F893-69C5-0CD12D98B0B8}" dt="2023-05-23T03:32:09.716" v="1" actId="20577"/>
        <pc:sldMkLst>
          <pc:docMk/>
          <pc:sldMk cId="2578788313" sldId="2147378736"/>
        </pc:sldMkLst>
        <pc:spChg chg="mod">
          <ac:chgData name="Umerbekova, Aliya [Tengizchevroil]" userId="S::aliya@tengizchevroil.com::4f4f54f6-260c-4d05-8d1e-496ec6b738c7" providerId="AD" clId="Web-{20E954EA-6FF5-F893-69C5-0CD12D98B0B8}" dt="2023-05-23T03:32:09.716" v="1" actId="20577"/>
          <ac:spMkLst>
            <pc:docMk/>
            <pc:sldMk cId="2578788313" sldId="2147378736"/>
            <ac:spMk id="5" creationId="{06A659AC-9A05-F431-8F9E-50DED8D9EA50}"/>
          </ac:spMkLst>
        </pc:spChg>
      </pc:sldChg>
      <pc:sldChg chg="modSp">
        <pc:chgData name="Umerbekova, Aliya [Tengizchevroil]" userId="S::aliya@tengizchevroil.com::4f4f54f6-260c-4d05-8d1e-496ec6b738c7" providerId="AD" clId="Web-{20E954EA-6FF5-F893-69C5-0CD12D98B0B8}" dt="2023-05-23T03:32:02.544" v="0" actId="20577"/>
        <pc:sldMkLst>
          <pc:docMk/>
          <pc:sldMk cId="2219936254" sldId="2147469572"/>
        </pc:sldMkLst>
        <pc:spChg chg="mod">
          <ac:chgData name="Umerbekova, Aliya [Tengizchevroil]" userId="S::aliya@tengizchevroil.com::4f4f54f6-260c-4d05-8d1e-496ec6b738c7" providerId="AD" clId="Web-{20E954EA-6FF5-F893-69C5-0CD12D98B0B8}" dt="2023-05-23T03:32:02.544" v="0" actId="20577"/>
          <ac:spMkLst>
            <pc:docMk/>
            <pc:sldMk cId="2219936254" sldId="2147469572"/>
            <ac:spMk id="2" creationId="{6C99BF4F-2EF4-5A93-81B8-06881771317C}"/>
          </ac:spMkLst>
        </pc:spChg>
      </pc:sldChg>
      <pc:sldChg chg="modSp">
        <pc:chgData name="Umerbekova, Aliya [Tengizchevroil]" userId="S::aliya@tengizchevroil.com::4f4f54f6-260c-4d05-8d1e-496ec6b738c7" providerId="AD" clId="Web-{20E954EA-6FF5-F893-69C5-0CD12D98B0B8}" dt="2023-05-23T03:32:31.014" v="3" actId="20577"/>
        <pc:sldMkLst>
          <pc:docMk/>
          <pc:sldMk cId="3453583585" sldId="2147469573"/>
        </pc:sldMkLst>
        <pc:spChg chg="mod">
          <ac:chgData name="Umerbekova, Aliya [Tengizchevroil]" userId="S::aliya@tengizchevroil.com::4f4f54f6-260c-4d05-8d1e-496ec6b738c7" providerId="AD" clId="Web-{20E954EA-6FF5-F893-69C5-0CD12D98B0B8}" dt="2023-05-23T03:32:31.014" v="3" actId="20577"/>
          <ac:spMkLst>
            <pc:docMk/>
            <pc:sldMk cId="3453583585" sldId="2147469573"/>
            <ac:spMk id="2" creationId="{9DF08262-2683-0BD5-4A77-066F73CE0228}"/>
          </ac:spMkLst>
        </pc:spChg>
      </pc:sldChg>
    </pc:docChg>
  </pc:docChgLst>
  <pc:docChgLst>
    <pc:chgData name="Mukantayeva, Ainur [Tengizchevroil]" userId="cf5f800c-cdfe-4740-802f-4618ec57e736" providerId="ADAL" clId="{D76CA202-8B0F-498A-ACCA-29279105DA07}"/>
    <pc:docChg chg="custSel delSld modSld modSection">
      <pc:chgData name="Mukantayeva, Ainur [Tengizchevroil]" userId="cf5f800c-cdfe-4740-802f-4618ec57e736" providerId="ADAL" clId="{D76CA202-8B0F-498A-ACCA-29279105DA07}" dt="2023-05-19T11:37:34.812" v="103" actId="6549"/>
      <pc:docMkLst>
        <pc:docMk/>
      </pc:docMkLst>
      <pc:sldChg chg="addSp delSp modSp del mod">
        <pc:chgData name="Mukantayeva, Ainur [Tengizchevroil]" userId="cf5f800c-cdfe-4740-802f-4618ec57e736" providerId="ADAL" clId="{D76CA202-8B0F-498A-ACCA-29279105DA07}" dt="2023-05-19T11:12:37.525" v="79" actId="47"/>
        <pc:sldMkLst>
          <pc:docMk/>
          <pc:sldMk cId="3862649137" sldId="2147469565"/>
        </pc:sldMkLst>
        <pc:spChg chg="add del mod">
          <ac:chgData name="Mukantayeva, Ainur [Tengizchevroil]" userId="cf5f800c-cdfe-4740-802f-4618ec57e736" providerId="ADAL" clId="{D76CA202-8B0F-498A-ACCA-29279105DA07}" dt="2023-05-19T11:10:18.288" v="1"/>
          <ac:spMkLst>
            <pc:docMk/>
            <pc:sldMk cId="3862649137" sldId="2147469565"/>
            <ac:spMk id="3" creationId="{30B95DBD-7881-A872-8BCC-EC559E80EC85}"/>
          </ac:spMkLst>
        </pc:spChg>
        <pc:picChg chg="add del">
          <ac:chgData name="Mukantayeva, Ainur [Tengizchevroil]" userId="cf5f800c-cdfe-4740-802f-4618ec57e736" providerId="ADAL" clId="{D76CA202-8B0F-498A-ACCA-29279105DA07}" dt="2023-05-19T11:10:22.492" v="3" actId="478"/>
          <ac:picMkLst>
            <pc:docMk/>
            <pc:sldMk cId="3862649137" sldId="2147469565"/>
            <ac:picMk id="4" creationId="{EC5DCBD2-6A02-E2C9-7B8B-1F4600F2406C}"/>
          </ac:picMkLst>
        </pc:picChg>
      </pc:sldChg>
      <pc:sldChg chg="addSp delSp modSp mod">
        <pc:chgData name="Mukantayeva, Ainur [Tengizchevroil]" userId="cf5f800c-cdfe-4740-802f-4618ec57e736" providerId="ADAL" clId="{D76CA202-8B0F-498A-ACCA-29279105DA07}" dt="2023-05-19T11:37:34.812" v="103" actId="6549"/>
        <pc:sldMkLst>
          <pc:docMk/>
          <pc:sldMk cId="3453583585" sldId="2147469573"/>
        </pc:sldMkLst>
        <pc:spChg chg="mod">
          <ac:chgData name="Mukantayeva, Ainur [Tengizchevroil]" userId="cf5f800c-cdfe-4740-802f-4618ec57e736" providerId="ADAL" clId="{D76CA202-8B0F-498A-ACCA-29279105DA07}" dt="2023-05-19T11:37:34.812" v="103" actId="6549"/>
          <ac:spMkLst>
            <pc:docMk/>
            <pc:sldMk cId="3453583585" sldId="2147469573"/>
            <ac:spMk id="2" creationId="{9DF08262-2683-0BD5-4A77-066F73CE0228}"/>
          </ac:spMkLst>
        </pc:spChg>
        <pc:spChg chg="add del mod">
          <ac:chgData name="Mukantayeva, Ainur [Tengizchevroil]" userId="cf5f800c-cdfe-4740-802f-4618ec57e736" providerId="ADAL" clId="{D76CA202-8B0F-498A-ACCA-29279105DA07}" dt="2023-05-19T11:12:04.585" v="13" actId="478"/>
          <ac:spMkLst>
            <pc:docMk/>
            <pc:sldMk cId="3453583585" sldId="2147469573"/>
            <ac:spMk id="4" creationId="{5783248C-8F58-720E-65CF-CF85D0BE2125}"/>
          </ac:spMkLst>
        </pc:spChg>
        <pc:spChg chg="mod">
          <ac:chgData name="Mukantayeva, Ainur [Tengizchevroil]" userId="cf5f800c-cdfe-4740-802f-4618ec57e736" providerId="ADAL" clId="{D76CA202-8B0F-498A-ACCA-29279105DA07}" dt="2023-05-19T11:12:33.522" v="78" actId="1076"/>
          <ac:spMkLst>
            <pc:docMk/>
            <pc:sldMk cId="3453583585" sldId="2147469573"/>
            <ac:spMk id="16" creationId="{92C66FC2-205E-265D-A36C-B080BA3710CD}"/>
          </ac:spMkLst>
        </pc:spChg>
        <pc:spChg chg="mod">
          <ac:chgData name="Mukantayeva, Ainur [Tengizchevroil]" userId="cf5f800c-cdfe-4740-802f-4618ec57e736" providerId="ADAL" clId="{D76CA202-8B0F-498A-ACCA-29279105DA07}" dt="2023-05-19T11:12:14.632" v="16" actId="20577"/>
          <ac:spMkLst>
            <pc:docMk/>
            <pc:sldMk cId="3453583585" sldId="2147469573"/>
            <ac:spMk id="18" creationId="{B73A138C-0F11-BC6C-3596-5C39D0F5BD30}"/>
          </ac:spMkLst>
        </pc:spChg>
        <pc:spChg chg="mod">
          <ac:chgData name="Mukantayeva, Ainur [Tengizchevroil]" userId="cf5f800c-cdfe-4740-802f-4618ec57e736" providerId="ADAL" clId="{D76CA202-8B0F-498A-ACCA-29279105DA07}" dt="2023-05-19T11:12:00.172" v="11"/>
          <ac:spMkLst>
            <pc:docMk/>
            <pc:sldMk cId="3453583585" sldId="2147469573"/>
            <ac:spMk id="20" creationId="{31F55021-9E8C-07FB-C2D8-306AF40D25A4}"/>
          </ac:spMkLst>
        </pc:spChg>
        <pc:spChg chg="mod">
          <ac:chgData name="Mukantayeva, Ainur [Tengizchevroil]" userId="cf5f800c-cdfe-4740-802f-4618ec57e736" providerId="ADAL" clId="{D76CA202-8B0F-498A-ACCA-29279105DA07}" dt="2023-05-19T11:11:44.550" v="9"/>
          <ac:spMkLst>
            <pc:docMk/>
            <pc:sldMk cId="3453583585" sldId="2147469573"/>
            <ac:spMk id="22" creationId="{C182C9BA-7BBA-06D1-5A71-175744926139}"/>
          </ac:spMkLst>
        </pc:spChg>
        <pc:spChg chg="mod">
          <ac:chgData name="Mukantayeva, Ainur [Tengizchevroil]" userId="cf5f800c-cdfe-4740-802f-4618ec57e736" providerId="ADAL" clId="{D76CA202-8B0F-498A-ACCA-29279105DA07}" dt="2023-05-19T11:11:51.607" v="10"/>
          <ac:spMkLst>
            <pc:docMk/>
            <pc:sldMk cId="3453583585" sldId="2147469573"/>
            <ac:spMk id="23" creationId="{3ED4C775-11B5-62BA-AAB3-0691160F09E8}"/>
          </ac:spMkLst>
        </pc:spChg>
        <pc:spChg chg="mod">
          <ac:chgData name="Mukantayeva, Ainur [Tengizchevroil]" userId="cf5f800c-cdfe-4740-802f-4618ec57e736" providerId="ADAL" clId="{D76CA202-8B0F-498A-ACCA-29279105DA07}" dt="2023-05-19T11:10:43.469" v="4"/>
          <ac:spMkLst>
            <pc:docMk/>
            <pc:sldMk cId="3453583585" sldId="2147469573"/>
            <ac:spMk id="27" creationId="{D6070520-F118-8761-FBAF-8AAF83AD1621}"/>
          </ac:spMkLst>
        </pc:spChg>
        <pc:spChg chg="mod">
          <ac:chgData name="Mukantayeva, Ainur [Tengizchevroil]" userId="cf5f800c-cdfe-4740-802f-4618ec57e736" providerId="ADAL" clId="{D76CA202-8B0F-498A-ACCA-29279105DA07}" dt="2023-05-19T11:10:50.482" v="5"/>
          <ac:spMkLst>
            <pc:docMk/>
            <pc:sldMk cId="3453583585" sldId="2147469573"/>
            <ac:spMk id="28" creationId="{A9B7A0CB-9B54-4450-9D96-F406E591642B}"/>
          </ac:spMkLst>
        </pc:spChg>
        <pc:spChg chg="mod">
          <ac:chgData name="Mukantayeva, Ainur [Tengizchevroil]" userId="cf5f800c-cdfe-4740-802f-4618ec57e736" providerId="ADAL" clId="{D76CA202-8B0F-498A-ACCA-29279105DA07}" dt="2023-05-19T11:11:24.366" v="7"/>
          <ac:spMkLst>
            <pc:docMk/>
            <pc:sldMk cId="3453583585" sldId="2147469573"/>
            <ac:spMk id="29" creationId="{260DBAD3-D392-DD15-E106-974EC16A1412}"/>
          </ac:spMkLst>
        </pc:spChg>
        <pc:spChg chg="mod">
          <ac:chgData name="Mukantayeva, Ainur [Tengizchevroil]" userId="cf5f800c-cdfe-4740-802f-4618ec57e736" providerId="ADAL" clId="{D76CA202-8B0F-498A-ACCA-29279105DA07}" dt="2023-05-19T11:11:34.278" v="8"/>
          <ac:spMkLst>
            <pc:docMk/>
            <pc:sldMk cId="3453583585" sldId="2147469573"/>
            <ac:spMk id="30" creationId="{6C7B9924-DD72-2574-723B-ADE5D76BAA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DD36F-A397-46D4-AA64-FFE01658819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95B4-78A5-470B-9BB9-4EE7BC6E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3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27107-1156-47AB-81A6-E6CF9F574E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9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center logo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4490198"/>
            <a:ext cx="9144000" cy="76200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5360984"/>
            <a:ext cx="9144000" cy="609600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667" b="0" i="0" baseline="0">
                <a:solidFill>
                  <a:schemeClr val="bg2"/>
                </a:solidFill>
              </a:defRPr>
            </a:lvl1pPr>
            <a:lvl2pPr marL="45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48640" y="6619859"/>
            <a:ext cx="779059" cy="1281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33">
                <a:solidFill>
                  <a:schemeClr val="tx1"/>
                </a:solidFill>
                <a:latin typeface="Arial"/>
              </a:rPr>
              <a:t>© 2023 Chevron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4F32C-3FA6-4A0D-AEC2-F9E57F3A1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50466" y="1601671"/>
            <a:ext cx="7683047" cy="25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91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2660922"/>
            <a:ext cx="10363200" cy="1362075"/>
          </a:xfrm>
        </p:spPr>
        <p:txBody>
          <a:bodyPr anchor="t"/>
          <a:lstStyle>
            <a:lvl1pPr algn="ctr">
              <a:defRPr sz="3583" b="1" cap="none">
                <a:solidFill>
                  <a:srgbClr val="0B2D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27522"/>
            <a:ext cx="10363200" cy="420533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rgbClr val="0066B2"/>
                </a:solidFill>
              </a:defRPr>
            </a:lvl1pPr>
            <a:lvl2pPr marL="45725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2pPr>
            <a:lvl3pPr marL="91451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3pPr>
            <a:lvl4pPr marL="137177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82903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2862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74354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320080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65806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8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239188" y="165105"/>
            <a:ext cx="11713633" cy="6432551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Click on icon to insert background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424" y="2084851"/>
            <a:ext cx="10363200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insert 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197085"/>
            <a:ext cx="85344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presenters name and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47243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239186" y="165103"/>
            <a:ext cx="11713633" cy="6432551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Click on icon to insert background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424" y="2084851"/>
            <a:ext cx="10363200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insert 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197085"/>
            <a:ext cx="85344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presenters name and organization</a:t>
            </a:r>
          </a:p>
        </p:txBody>
      </p:sp>
    </p:spTree>
    <p:extLst>
      <p:ext uri="{BB962C8B-B14F-4D97-AF65-F5344CB8AC3E}">
        <p14:creationId xmlns:p14="http://schemas.microsoft.com/office/powerpoint/2010/main" val="400517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84" y="26124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911424" y="165102"/>
            <a:ext cx="0" cy="76834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8591" y="165103"/>
            <a:ext cx="11024228" cy="384175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2133" b="1" baseline="0">
                <a:solidFill>
                  <a:srgbClr val="00B0F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en-US"/>
              <a:t>Click to insert slide title. </a:t>
            </a:r>
            <a:r>
              <a:rPr lang="en-US" err="1"/>
              <a:t>Fira</a:t>
            </a:r>
            <a:r>
              <a:rPr lang="en-US"/>
              <a:t> Sans bold , 16pt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8591" y="579107"/>
            <a:ext cx="11024228" cy="354344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867" b="1" baseline="0">
                <a:solidFill>
                  <a:srgbClr val="00B0F0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en-US"/>
              <a:t>Click to insert slide title. </a:t>
            </a:r>
            <a:r>
              <a:rPr lang="en-US" err="1"/>
              <a:t>Fira</a:t>
            </a:r>
            <a:r>
              <a:rPr lang="en-US"/>
              <a:t> Sans bold , 14pt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39186" y="1123655"/>
            <a:ext cx="11713633" cy="54737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>
          <a:xfrm>
            <a:off x="9108017" y="6669553"/>
            <a:ext cx="2844800" cy="96011"/>
          </a:xfrm>
        </p:spPr>
        <p:txBody>
          <a:bodyPr/>
          <a:lstStyle/>
          <a:p>
            <a:fld id="{07457703-7D8E-414C-8F6C-B5273434AB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239185" y="6645746"/>
            <a:ext cx="2208411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33"/>
              <a:t>202</a:t>
            </a:r>
            <a:r>
              <a:rPr lang="ru-RU" sz="933"/>
              <a:t>3</a:t>
            </a:r>
            <a:r>
              <a:rPr lang="en-US" sz="933" baseline="0"/>
              <a:t> Tengizchevroil</a:t>
            </a:r>
            <a:endParaRPr lang="en-US" sz="933"/>
          </a:p>
        </p:txBody>
      </p:sp>
    </p:spTree>
    <p:extLst>
      <p:ext uri="{BB962C8B-B14F-4D97-AF65-F5344CB8AC3E}">
        <p14:creationId xmlns:p14="http://schemas.microsoft.com/office/powerpoint/2010/main" val="360757235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9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1329532"/>
            <a:ext cx="11092478" cy="4917496"/>
          </a:xfrm>
        </p:spPr>
        <p:txBody>
          <a:bodyPr/>
          <a:lstStyle>
            <a:lvl2pPr marL="342944" indent="-171471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2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329532"/>
            <a:ext cx="5384800" cy="492654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011" y="1329532"/>
            <a:ext cx="5384800" cy="492654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50333" y="1327151"/>
            <a:ext cx="11093452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5" tIns="45728" rIns="91455" bIns="45728"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329134"/>
            <a:ext cx="5384800" cy="491808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011" y="1329134"/>
            <a:ext cx="5384800" cy="491808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52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50333" y="1327150"/>
            <a:ext cx="11093452" cy="4920986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5" tIns="45728" rIns="91455" bIns="45728"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0333" y="1327150"/>
            <a:ext cx="11093453" cy="49209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0888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5629" y="1327150"/>
            <a:ext cx="5552105" cy="4920986"/>
          </a:xfrm>
          <a:solidFill>
            <a:schemeClr val="tx2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583" dirty="0" smtClean="0">
                <a:solidFill>
                  <a:schemeClr val="bg1"/>
                </a:solidFill>
              </a:defRPr>
            </a:lvl1pPr>
            <a:lvl2pPr marL="171471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342944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514415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68588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327150"/>
            <a:ext cx="5548313" cy="4920986"/>
          </a:xfrm>
          <a:noFill/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995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9" y="1327150"/>
            <a:ext cx="5548313" cy="4920986"/>
          </a:xfrm>
          <a:solidFill>
            <a:srgbClr val="0B2D71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583" dirty="0" smtClean="0">
                <a:solidFill>
                  <a:schemeClr val="bg1"/>
                </a:solidFill>
              </a:defRPr>
            </a:lvl1pPr>
            <a:lvl2pPr marL="171471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342944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514415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68588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0334" y="1327150"/>
            <a:ext cx="5545668" cy="4920986"/>
          </a:xfrm>
          <a:noFill/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148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48915" y="1052694"/>
            <a:ext cx="11094171" cy="4752612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342944" indent="-171471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90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74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566178" y="6619859"/>
            <a:ext cx="107760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833" smtClean="0"/>
              <a:pPr algn="r"/>
              <a:t>‹#›</a:t>
            </a:fld>
            <a:endParaRPr lang="en-US" sz="8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40270"/>
            <a:ext cx="11094171" cy="858108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329532"/>
            <a:ext cx="11094171" cy="4917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6619859"/>
            <a:ext cx="779059" cy="1281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33"/>
              <a:t>© 2023 Chevron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BD37700-44E8-440A-9D17-EB5A8071DF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944389" y="6392029"/>
            <a:ext cx="300440" cy="3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ctr" defTabSz="457258" rtl="0" eaLnBrk="1" latinLnBrk="0" hangingPunct="1">
        <a:spcBef>
          <a:spcPct val="0"/>
        </a:spcBef>
        <a:buNone/>
        <a:defRPr sz="2833" b="1" kern="1200">
          <a:solidFill>
            <a:srgbClr val="0B2D71"/>
          </a:solidFill>
          <a:latin typeface="+mj-lt"/>
          <a:ea typeface="+mj-ea"/>
          <a:cs typeface="+mj-cs"/>
        </a:defRPr>
      </a:lvl1pPr>
    </p:titleStyle>
    <p:bodyStyle>
      <a:lvl1pPr marL="171471" indent="-171471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342944" indent="-171471" algn="l" defTabSz="457258" rtl="0" eaLnBrk="1" latinLnBrk="0" hangingPunct="1">
        <a:spcBef>
          <a:spcPts val="500"/>
        </a:spcBef>
        <a:buFont typeface="Arial"/>
        <a:buChar char="–"/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514415" indent="-171471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685887" indent="-171471" algn="l" defTabSz="457258" rtl="0" eaLnBrk="1" latinLnBrk="0" hangingPunct="1">
        <a:spcBef>
          <a:spcPts val="500"/>
        </a:spcBef>
        <a:buSzPct val="100000"/>
        <a:buFont typeface="Arial"/>
        <a:buChar char="–"/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858946" indent="-173060" algn="l" defTabSz="457258" rtl="0" eaLnBrk="1" latinLnBrk="0" hangingPunct="1">
        <a:spcBef>
          <a:spcPts val="500"/>
        </a:spcBef>
        <a:buFont typeface="Arial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919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76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34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92" indent="-228629" algn="l" defTabSz="4572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516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3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2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6289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8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5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8064" algn="l" defTabSz="457258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6" y="165103"/>
            <a:ext cx="11713633" cy="76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85" y="1123954"/>
            <a:ext cx="11713632" cy="5473700"/>
          </a:xfrm>
          <a:prstGeom prst="rect">
            <a:avLst/>
          </a:prstGeom>
          <a:noFill/>
        </p:spPr>
        <p:txBody>
          <a:bodyPr vert="horz" lIns="108000" tIns="108000" rIns="108000" bIns="108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84" y="6693363"/>
            <a:ext cx="2844800" cy="9601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7F8A8CF-2FB2-4CB5-97FC-334157E5ED88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693363"/>
            <a:ext cx="3860800" cy="9601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8017" y="6693363"/>
            <a:ext cx="2844800" cy="9601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07457703-7D8E-414C-8F6C-B5273434A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1219139" rtl="0" eaLnBrk="1" latinLnBrk="0" hangingPunct="1">
        <a:spcBef>
          <a:spcPct val="0"/>
        </a:spcBef>
        <a:buNone/>
        <a:defRPr sz="2133" b="1" kern="1200">
          <a:solidFill>
            <a:schemeClr val="accent2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Roboto Light" panose="02000000000000000000" pitchFamily="2" charset="0"/>
        <a:buChar char="—"/>
        <a:defRPr sz="1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7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1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605FF-182A-2081-9140-D5B3CF3BC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131" y="600993"/>
            <a:ext cx="1601740" cy="155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A659AC-9A05-F431-8F9E-50DED8D9EA50}"/>
              </a:ext>
            </a:extLst>
          </p:cNvPr>
          <p:cNvSpPr txBox="1"/>
          <p:nvPr/>
        </p:nvSpPr>
        <p:spPr>
          <a:xfrm>
            <a:off x="0" y="2875003"/>
            <a:ext cx="12192000" cy="110799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lIns="121920" tIns="60960" rIns="121920" bIns="60960" anchor="t">
            <a:spAutoFit/>
          </a:bodyPr>
          <a:lstStyle/>
          <a:p>
            <a:pPr algn="ctr" defTabSz="1277163"/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/>
              </a:rPr>
              <a:t>Цифровая трансформация ОЗТОС</a:t>
            </a:r>
            <a:b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 panose="020B0503050000020004" pitchFamily="34" charset="0"/>
              </a:rPr>
            </a:br>
            <a:r>
              <a:rPr 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/>
              </a:rPr>
              <a:t>Инвестиции в людей, бизнес и технологии</a:t>
            </a:r>
            <a:endParaRPr lang="ru-RU" sz="2800">
              <a:solidFill>
                <a:srgbClr val="FFFFFF"/>
              </a:solidFill>
              <a:latin typeface="Fira Sans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46275-9503-612B-0AB1-06BD449675C6}"/>
              </a:ext>
            </a:extLst>
          </p:cNvPr>
          <p:cNvSpPr txBox="1"/>
          <p:nvPr/>
        </p:nvSpPr>
        <p:spPr>
          <a:xfrm>
            <a:off x="0" y="6110100"/>
            <a:ext cx="12192000" cy="41043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lIns="121920" tIns="60960" rIns="121920" bIns="60960" anchor="t">
            <a:spAutoFit/>
          </a:bodyPr>
          <a:lstStyle/>
          <a:p>
            <a:pPr algn="ctr" defTabSz="1219139">
              <a:spcBef>
                <a:spcPct val="20000"/>
              </a:spcBef>
              <a:defRPr/>
            </a:pPr>
            <a:r>
              <a:rPr lang="en-US" sz="1867">
                <a:solidFill>
                  <a:srgbClr val="FFFFFF"/>
                </a:solidFill>
                <a:latin typeface="Roboto Light"/>
                <a:ea typeface="Roboto Light"/>
              </a:rPr>
              <a:t>KIOSH,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25E0E-F837-8178-F37F-240CB670DDB7}"/>
              </a:ext>
            </a:extLst>
          </p:cNvPr>
          <p:cNvSpPr txBox="1"/>
          <p:nvPr/>
        </p:nvSpPr>
        <p:spPr>
          <a:xfrm>
            <a:off x="0" y="3982999"/>
            <a:ext cx="12192000" cy="86177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lIns="121920" tIns="60960" rIns="121920" bIns="60960" anchor="t">
            <a:spAutoFit/>
          </a:bodyPr>
          <a:lstStyle/>
          <a:p>
            <a:pPr algn="ctr" defTabSz="1277163"/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/>
              </a:rPr>
              <a:t>Ринат Валиев</a:t>
            </a:r>
          </a:p>
          <a:p>
            <a:pPr algn="ctr" defTabSz="1277163"/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"/>
                <a:cs typeface="Arial" panose="020B0604020202020204" pitchFamily="34" charset="0"/>
              </a:rPr>
              <a:t>Советник по вопросам управления рисками</a:t>
            </a:r>
            <a:endParaRPr lang="ru-RU" sz="2000">
              <a:solidFill>
                <a:srgbClr val="FFFFFF"/>
              </a:solidFill>
              <a:latin typeface="Fir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8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9BF4F-2EF4-5A93-81B8-068817713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589" y="370897"/>
            <a:ext cx="11024228" cy="384175"/>
          </a:xfrm>
        </p:spPr>
        <p:txBody>
          <a:bodyPr vert="horz" lIns="108000" tIns="0" rIns="108000" bIns="0" rtlCol="0" anchor="t">
            <a:normAutofit/>
          </a:bodyPr>
          <a:lstStyle/>
          <a:p>
            <a:r>
              <a:rPr lang="ru-RU" sz="2100">
                <a:latin typeface="Fira Sans"/>
                <a:cs typeface="Roboto Light"/>
              </a:rPr>
              <a:t>Цифровая трансформация ОЗТОС</a:t>
            </a:r>
            <a:endParaRPr lang="en-US" sz="2100">
              <a:latin typeface="Fira Sans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B8C10-343D-5F80-7309-769FE089DE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57703-7D8E-414C-8F6C-B5273434AB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60514E-FD3F-2BDB-047F-8A8F68DFB102}"/>
              </a:ext>
            </a:extLst>
          </p:cNvPr>
          <p:cNvSpPr/>
          <p:nvPr/>
        </p:nvSpPr>
        <p:spPr bwMode="gray">
          <a:xfrm>
            <a:off x="949325" y="1233284"/>
            <a:ext cx="8354065" cy="901679"/>
          </a:xfrm>
          <a:prstGeom prst="rect">
            <a:avLst/>
          </a:prstGeom>
          <a:solidFill>
            <a:srgbClr val="006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400" tIns="152400" rIns="152400" bIns="152400" rtlCol="0" anchor="ctr"/>
          <a:lstStyle/>
          <a:p>
            <a:pPr defTabSz="457258"/>
            <a:r>
              <a:rPr lang="ru-RU" sz="1600" b="1">
                <a:solidFill>
                  <a:prstClr val="white"/>
                </a:solidFill>
                <a:latin typeface="Arial"/>
              </a:rPr>
              <a:t>Приложение для </a:t>
            </a:r>
          </a:p>
          <a:p>
            <a:pPr defTabSz="457258"/>
            <a:r>
              <a:rPr lang="ru-RU" sz="1600" b="1">
                <a:solidFill>
                  <a:prstClr val="white"/>
                </a:solidFill>
                <a:latin typeface="Arial"/>
              </a:rPr>
              <a:t>УПРАВЛЕНИЯ ОТХОДАМИ</a:t>
            </a:r>
            <a:endParaRPr lang="en-US" sz="16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939022-2811-6C7B-5389-22968418A821}"/>
              </a:ext>
            </a:extLst>
          </p:cNvPr>
          <p:cNvSpPr/>
          <p:nvPr/>
        </p:nvSpPr>
        <p:spPr bwMode="gray">
          <a:xfrm>
            <a:off x="2481944" y="2238307"/>
            <a:ext cx="8776160" cy="901679"/>
          </a:xfrm>
          <a:prstGeom prst="rect">
            <a:avLst/>
          </a:prstGeom>
          <a:solidFill>
            <a:srgbClr val="007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400" tIns="152400" rIns="152400" bIns="152400" rtlCol="0" anchor="ctr"/>
          <a:lstStyle/>
          <a:p>
            <a:pPr defTabSz="457258"/>
            <a:r>
              <a:rPr lang="ru-RU" sz="1600" b="1">
                <a:solidFill>
                  <a:prstClr val="white"/>
                </a:solidFill>
                <a:latin typeface="Arial"/>
              </a:rPr>
              <a:t>УНИВЕРСАЛЬНАЯ ПРОГРАММА </a:t>
            </a:r>
          </a:p>
          <a:p>
            <a:pPr defTabSz="457258"/>
            <a:r>
              <a:rPr lang="ru-RU" sz="1600" b="1">
                <a:solidFill>
                  <a:prstClr val="white"/>
                </a:solidFill>
                <a:latin typeface="Arial"/>
              </a:rPr>
              <a:t>ПОСТРОЕНИЯ ОТЧЕТОВ</a:t>
            </a:r>
            <a:endParaRPr lang="en-US" sz="1600" b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82B394-B8CB-4A10-53EA-6FE5EDB9B336}"/>
              </a:ext>
            </a:extLst>
          </p:cNvPr>
          <p:cNvSpPr/>
          <p:nvPr/>
        </p:nvSpPr>
        <p:spPr bwMode="gray">
          <a:xfrm>
            <a:off x="948470" y="3246079"/>
            <a:ext cx="8354065" cy="901679"/>
          </a:xfrm>
          <a:prstGeom prst="rect">
            <a:avLst/>
          </a:prstGeom>
          <a:solidFill>
            <a:srgbClr val="76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400" tIns="152400" rIns="152400" bIns="1524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Электронная предпусковая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проверка по ТБ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ePSSR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F12FF2-4750-C3DF-B0C2-3F84F5A007C6}"/>
              </a:ext>
            </a:extLst>
          </p:cNvPr>
          <p:cNvSpPr/>
          <p:nvPr/>
        </p:nvSpPr>
        <p:spPr bwMode="gray">
          <a:xfrm>
            <a:off x="2481809" y="4252477"/>
            <a:ext cx="8776159" cy="901679"/>
          </a:xfrm>
          <a:prstGeom prst="rect">
            <a:avLst/>
          </a:prstGeom>
          <a:solidFill>
            <a:srgbClr val="751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400" tIns="152400" rIns="152400" bIns="1524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наряд-допуск (эНД)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399A4B-7DDB-8B56-47CF-A16E2705026F}"/>
              </a:ext>
            </a:extLst>
          </p:cNvPr>
          <p:cNvSpPr txBox="1"/>
          <p:nvPr/>
        </p:nvSpPr>
        <p:spPr bwMode="gray">
          <a:xfrm>
            <a:off x="4100571" y="1441103"/>
            <a:ext cx="511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Обеспечивает эффективное отслеживание и управление данными по отходам для оптимизации ведения экологической отчетности</a:t>
            </a:r>
            <a:r>
              <a:rPr lang="ru-RU" sz="12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CB8FC0-87C1-A326-81BF-1F466E13FA04}"/>
              </a:ext>
            </a:extLst>
          </p:cNvPr>
          <p:cNvSpPr txBox="1"/>
          <p:nvPr/>
        </p:nvSpPr>
        <p:spPr bwMode="gray">
          <a:xfrm>
            <a:off x="6073629" y="2444751"/>
            <a:ext cx="477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Интегрированная система для сбора и обработки данных по всем источникам эмиссий для оптимизации ведения экологической отчетности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CBEA31-2D34-EB89-A4A1-AB7C914E34CC}"/>
              </a:ext>
            </a:extLst>
          </p:cNvPr>
          <p:cNvSpPr txBox="1"/>
          <p:nvPr/>
        </p:nvSpPr>
        <p:spPr bwMode="gray">
          <a:xfrm>
            <a:off x="4139744" y="3266913"/>
            <a:ext cx="511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Основана на целевых проверочных листах для улучшения эффективного проведения ППТБ. Обеспечивает ввод данных о проведенных </a:t>
            </a:r>
            <a:r>
              <a:rPr lang="kk-KZ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ППТБ на участках и автоматическое отслеживание статуса выполнения плана действий, согласований и утверждений.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0632FC-8BF9-BB4D-8B9F-D191B394AEE4}"/>
              </a:ext>
            </a:extLst>
          </p:cNvPr>
          <p:cNvSpPr txBox="1"/>
          <p:nvPr/>
        </p:nvSpPr>
        <p:spPr bwMode="gray">
          <a:xfrm>
            <a:off x="5897459" y="4428201"/>
            <a:ext cx="494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Цифровое решение, позволяющее сохранить надлежащий уровень контроля за работами, с минимальной затратой времени на оформление разрешения на проведения работ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E184BFA0-AD89-3C72-9056-131CD913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78" y="4252477"/>
            <a:ext cx="863874" cy="863874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4419D31C-985C-07BC-DEB0-D75D690BE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777" y="1252460"/>
            <a:ext cx="863325" cy="86332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7CDC5931-3519-AF03-7DF3-2B209899C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8" y="2238307"/>
            <a:ext cx="863875" cy="86387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BEC3998F-4DA1-33C2-FF2E-65217E064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2" y="3264980"/>
            <a:ext cx="863875" cy="863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19ECF3-4D47-CB7F-0CED-A99AEDCE31FD}"/>
              </a:ext>
            </a:extLst>
          </p:cNvPr>
          <p:cNvSpPr/>
          <p:nvPr/>
        </p:nvSpPr>
        <p:spPr bwMode="gray">
          <a:xfrm>
            <a:off x="939328" y="5259832"/>
            <a:ext cx="8363208" cy="901679"/>
          </a:xfrm>
          <a:prstGeom prst="rect">
            <a:avLst/>
          </a:prstGeom>
          <a:solidFill>
            <a:srgbClr val="E56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400" tIns="152400" rIns="152400" bIns="152400" rtlCol="0" anchor="ctr"/>
          <a:lstStyle/>
          <a:p>
            <a:pPr defTabSz="457258"/>
            <a:r>
              <a:rPr kumimoji="0" lang="kk-K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Личный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LTE </a:t>
            </a:r>
            <a:r>
              <a:rPr kumimoji="0" lang="kk-K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сервис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defTabSz="457258"/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pLTE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6D63E-E07C-9C5F-D785-474CCF784C68}"/>
              </a:ext>
            </a:extLst>
          </p:cNvPr>
          <p:cNvSpPr txBox="1"/>
          <p:nvPr/>
        </p:nvSpPr>
        <p:spPr bwMode="gray">
          <a:xfrm>
            <a:off x="3842156" y="5311697"/>
            <a:ext cx="536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широкополосной сети радиосвязи, позволяющая покрывать площадь в сотни км</a:t>
            </a:r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надежн</a:t>
            </a:r>
            <a:r>
              <a:rPr lang="ru-KZ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ым и рентабельным обслуживанием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K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Пользователи могут связываться между собой, передавать данные посредством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provided devices. 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231C7E5-ED64-1782-0AB2-FF79DB5F0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22" y="5280379"/>
            <a:ext cx="860584" cy="8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3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16" descr="A picture containing sky, outdoor, ground, nature&#10;&#10;Description automatically generated">
            <a:extLst>
              <a:ext uri="{FF2B5EF4-FFF2-40B4-BE49-F238E27FC236}">
                <a16:creationId xmlns:a16="http://schemas.microsoft.com/office/drawing/2014/main" id="{DD597F2E-0A57-61D4-0CDB-99857241B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7" b="28267"/>
          <a:stretch>
            <a:fillRect/>
          </a:stretch>
        </p:blipFill>
        <p:spPr>
          <a:xfrm>
            <a:off x="0" y="1264815"/>
            <a:ext cx="12192000" cy="28889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08262-2683-0BD5-4A77-066F73CE0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108000" tIns="0" rIns="108000" bIns="0" rtlCol="0" anchor="t">
            <a:normAutofit/>
          </a:bodyPr>
          <a:lstStyle/>
          <a:p>
            <a:r>
              <a:rPr lang="ru-RU" sz="2100">
                <a:latin typeface="Fira Sans"/>
                <a:cs typeface="Roboto Light"/>
              </a:rPr>
              <a:t>Преимущества </a:t>
            </a:r>
            <a:r>
              <a:rPr lang="ru-RU" sz="2100" err="1">
                <a:latin typeface="Fira Sans"/>
                <a:cs typeface="Roboto Light"/>
              </a:rPr>
              <a:t>эНД</a:t>
            </a:r>
            <a:endParaRPr lang="ru-RU" sz="2100">
              <a:latin typeface="Fira Sans"/>
              <a:cs typeface="Robo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10C55-7F7C-5EAD-868B-8BE9934207B9}"/>
              </a:ext>
            </a:extLst>
          </p:cNvPr>
          <p:cNvSpPr/>
          <p:nvPr/>
        </p:nvSpPr>
        <p:spPr>
          <a:xfrm>
            <a:off x="9521952" y="3935833"/>
            <a:ext cx="2670048" cy="94795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spcFirstLastPara="0" vert="horz" wrap="square" lIns="365760" tIns="304800" rIns="243840" bIns="304800" numCol="1" spcCol="1270" anchor="t" anchorCtr="0">
            <a:spAutoFit/>
          </a:bodyPr>
          <a:lstStyle/>
          <a:p>
            <a:pPr marL="0" marR="0" lvl="0" indent="0" algn="ctr" defTabSz="8889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F91A4D0-0502-AA36-F367-A527CBA05478}"/>
              </a:ext>
            </a:extLst>
          </p:cNvPr>
          <p:cNvSpPr/>
          <p:nvPr/>
        </p:nvSpPr>
        <p:spPr>
          <a:xfrm rot="5400000" flipV="1">
            <a:off x="9137112" y="4217508"/>
            <a:ext cx="1039499" cy="269817"/>
          </a:xfrm>
          <a:prstGeom prst="parallelogram">
            <a:avLst>
              <a:gd name="adj" fmla="val 66077"/>
            </a:avLst>
          </a:prstGeom>
          <a:solidFill>
            <a:srgbClr val="0079A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70ABA-26DD-35AB-AFFF-59A4CD7BB951}"/>
              </a:ext>
            </a:extLst>
          </p:cNvPr>
          <p:cNvSpPr/>
          <p:nvPr/>
        </p:nvSpPr>
        <p:spPr>
          <a:xfrm>
            <a:off x="7126636" y="3757607"/>
            <a:ext cx="2670048" cy="94795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spcFirstLastPara="0" vert="horz" wrap="square" lIns="365760" tIns="304800" rIns="243840" bIns="304800" numCol="1" spcCol="1270" anchor="t" anchorCtr="0">
            <a:spAutoFit/>
          </a:bodyPr>
          <a:lstStyle/>
          <a:p>
            <a:pPr marL="0" marR="0" lvl="0" indent="0" algn="ctr" defTabSz="8889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20887041-59E7-7D63-D774-EF439F71D626}"/>
              </a:ext>
            </a:extLst>
          </p:cNvPr>
          <p:cNvSpPr/>
          <p:nvPr/>
        </p:nvSpPr>
        <p:spPr>
          <a:xfrm rot="5400000" flipV="1">
            <a:off x="6738920" y="4039281"/>
            <a:ext cx="1039499" cy="269817"/>
          </a:xfrm>
          <a:prstGeom prst="parallelogram">
            <a:avLst>
              <a:gd name="adj" fmla="val 66077"/>
            </a:avLst>
          </a:prstGeom>
          <a:solidFill>
            <a:srgbClr val="01627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DAFD2-4467-228D-218A-4D337AFA6C02}"/>
              </a:ext>
            </a:extLst>
          </p:cNvPr>
          <p:cNvSpPr/>
          <p:nvPr/>
        </p:nvSpPr>
        <p:spPr>
          <a:xfrm>
            <a:off x="4731095" y="3580249"/>
            <a:ext cx="2670048" cy="94795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spcFirstLastPara="0" vert="horz" wrap="square" lIns="365760" tIns="304800" rIns="243840" bIns="304800" numCol="1" spcCol="1270" anchor="t" anchorCtr="0">
            <a:spAutoFit/>
          </a:bodyPr>
          <a:lstStyle/>
          <a:p>
            <a:pPr marL="0" marR="0" lvl="0" indent="0" algn="ctr" defTabSz="8889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58DF5CA-9DC6-E7E0-53DA-571BAD2BA9D3}"/>
              </a:ext>
            </a:extLst>
          </p:cNvPr>
          <p:cNvSpPr/>
          <p:nvPr/>
        </p:nvSpPr>
        <p:spPr>
          <a:xfrm rot="5400000" flipV="1">
            <a:off x="4346253" y="3861925"/>
            <a:ext cx="1039499" cy="269817"/>
          </a:xfrm>
          <a:prstGeom prst="parallelogram">
            <a:avLst>
              <a:gd name="adj" fmla="val 66077"/>
            </a:avLst>
          </a:prstGeom>
          <a:solidFill>
            <a:srgbClr val="48667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AB0587-41B4-F618-4E59-CE6C123EC4D0}"/>
              </a:ext>
            </a:extLst>
          </p:cNvPr>
          <p:cNvSpPr/>
          <p:nvPr/>
        </p:nvSpPr>
        <p:spPr>
          <a:xfrm>
            <a:off x="2336004" y="3402892"/>
            <a:ext cx="2670048" cy="94795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spcFirstLastPara="0" vert="horz" wrap="square" lIns="365760" tIns="304800" rIns="243840" bIns="304800" numCol="1" spcCol="1270" anchor="t" anchorCtr="0">
            <a:spAutoFit/>
          </a:bodyPr>
          <a:lstStyle/>
          <a:p>
            <a:pPr marL="0" marR="0" lvl="0" indent="0" algn="ctr" defTabSz="8889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F3DB7B09-525B-9EEE-36F8-9093EAF8321A}"/>
              </a:ext>
            </a:extLst>
          </p:cNvPr>
          <p:cNvSpPr/>
          <p:nvPr/>
        </p:nvSpPr>
        <p:spPr>
          <a:xfrm rot="5400000" flipV="1">
            <a:off x="1956077" y="3682828"/>
            <a:ext cx="1039499" cy="269817"/>
          </a:xfrm>
          <a:prstGeom prst="parallelogram">
            <a:avLst>
              <a:gd name="adj" fmla="val 66077"/>
            </a:avLst>
          </a:prstGeom>
          <a:solidFill>
            <a:srgbClr val="003A48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2C6F8-7625-8360-5FD4-2D3D6C0CE4FD}"/>
              </a:ext>
            </a:extLst>
          </p:cNvPr>
          <p:cNvSpPr/>
          <p:nvPr/>
        </p:nvSpPr>
        <p:spPr>
          <a:xfrm>
            <a:off x="0" y="3222925"/>
            <a:ext cx="2610736" cy="94795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spcFirstLastPara="0" vert="horz" wrap="square" lIns="243840" tIns="304800" rIns="243840" bIns="304800" numCol="1" spcCol="1270" anchor="t" anchorCtr="0">
            <a:spAutoFit/>
          </a:bodyPr>
          <a:lstStyle/>
          <a:p>
            <a:pPr marL="0" marR="0" lvl="0" indent="0" algn="ctr" defTabSz="8889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66FC2-205E-265D-A36C-B080BA3710CD}"/>
              </a:ext>
            </a:extLst>
          </p:cNvPr>
          <p:cNvSpPr txBox="1"/>
          <p:nvPr/>
        </p:nvSpPr>
        <p:spPr>
          <a:xfrm>
            <a:off x="5603178" y="3584431"/>
            <a:ext cx="1790400" cy="969496"/>
          </a:xfrm>
          <a:prstGeom prst="rect">
            <a:avLst/>
          </a:prstGeom>
          <a:noFill/>
        </p:spPr>
        <p:txBody>
          <a:bodyPr wrap="square" rIns="4800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Кол-во задействованного персонала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Roboto Light" panose="02000000000000000000" pitchFamily="2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"/>
                <a:ea typeface="Roboto Light" panose="02000000000000000000" pitchFamily="2" charset="0"/>
                <a:cs typeface="Arial" panose="020B0604020202020204" pitchFamily="34" charset="0"/>
              </a:rPr>
              <a:t>            </a:t>
            </a:r>
            <a:r>
              <a:rPr kumimoji="0" lang="ru-RU" sz="1600" b="1" i="0" u="none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"/>
                <a:ea typeface="Roboto Light" panose="02000000000000000000" pitchFamily="2" charset="0"/>
                <a:cs typeface="Arial" panose="020B0604020202020204" pitchFamily="34" charset="0"/>
              </a:rPr>
              <a:t>57,000</a:t>
            </a:r>
            <a:endParaRPr kumimoji="0" lang="ru-RU" sz="1333" b="1" i="0" u="none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ira Sans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70951292-71FD-30A3-E14C-8CD34BA0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04" y="3832846"/>
            <a:ext cx="479825" cy="4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3A138C-0F11-BC6C-3596-5C39D0F5BD30}"/>
              </a:ext>
            </a:extLst>
          </p:cNvPr>
          <p:cNvSpPr txBox="1"/>
          <p:nvPr/>
        </p:nvSpPr>
        <p:spPr>
          <a:xfrm>
            <a:off x="677786" y="3274311"/>
            <a:ext cx="1930413" cy="833562"/>
          </a:xfrm>
          <a:prstGeom prst="rect">
            <a:avLst/>
          </a:prstGeom>
          <a:noFill/>
          <a:ln>
            <a:noFill/>
          </a:ln>
        </p:spPr>
        <p:txBody>
          <a:bodyPr wrap="square" rIns="48000" numCol="1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Территория Тенгизского месторождения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       &gt;1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500 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²</a:t>
            </a:r>
            <a:endParaRPr kumimoji="0" lang="en-US" sz="1333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F55021-9E8C-07FB-C2D8-306AF40D25A4}"/>
              </a:ext>
            </a:extLst>
          </p:cNvPr>
          <p:cNvSpPr txBox="1"/>
          <p:nvPr/>
        </p:nvSpPr>
        <p:spPr>
          <a:xfrm>
            <a:off x="3206664" y="3469239"/>
            <a:ext cx="1788723" cy="784830"/>
          </a:xfrm>
          <a:prstGeom prst="rect">
            <a:avLst/>
          </a:prstGeom>
          <a:noFill/>
        </p:spPr>
        <p:txBody>
          <a:bodyPr wrap="square" rIns="4800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Основные установки/заводы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377">
              <a:spcAft>
                <a:spcPts val="600"/>
              </a:spcAft>
              <a:defRPr/>
            </a:pPr>
            <a:r>
              <a:rPr lang="ru-RU" sz="1600" b="1">
                <a:solidFill>
                  <a:srgbClr val="FFFFFF"/>
                </a:solidFill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en-US" sz="1600" b="1">
                <a:solidFill>
                  <a:srgbClr val="FFFFFF"/>
                </a:solidFill>
                <a:latin typeface="Fira Sans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en-US" sz="1333" b="1">
              <a:solidFill>
                <a:srgbClr val="FFFFFF"/>
              </a:solidFill>
              <a:latin typeface="Fira San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 descr="Stopwatch 25% with solid fill">
            <a:extLst>
              <a:ext uri="{FF2B5EF4-FFF2-40B4-BE49-F238E27FC236}">
                <a16:creationId xmlns:a16="http://schemas.microsoft.com/office/drawing/2014/main" id="{A24ABD8C-7684-85E1-898A-9A96DC48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9504" y="3905732"/>
            <a:ext cx="640080" cy="6400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82C9BA-7BBA-06D1-5A71-175744926139}"/>
              </a:ext>
            </a:extLst>
          </p:cNvPr>
          <p:cNvSpPr txBox="1"/>
          <p:nvPr/>
        </p:nvSpPr>
        <p:spPr>
          <a:xfrm>
            <a:off x="8006284" y="3825064"/>
            <a:ext cx="1790400" cy="770980"/>
          </a:xfrm>
          <a:prstGeom prst="rect">
            <a:avLst/>
          </a:prstGeom>
          <a:noFill/>
        </p:spPr>
        <p:txBody>
          <a:bodyPr wrap="square" rIns="48000">
            <a:spAutoFit/>
          </a:bodyPr>
          <a:lstStyle/>
          <a:p>
            <a:pPr defTabSz="457171">
              <a:lnSpc>
                <a:spcPct val="85000"/>
              </a:lnSpc>
              <a:spcAft>
                <a:spcPts val="600"/>
              </a:spcAft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Roboto Light" panose="02000000000000000000" pitchFamily="2" charset="0"/>
                <a:cs typeface="+mn-cs"/>
              </a:rPr>
              <a:t>Занимает</a:t>
            </a:r>
          </a:p>
          <a:p>
            <a:pPr defTabSz="457171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200" b="1" kern="0">
                <a:solidFill>
                  <a:prstClr val="white"/>
                </a:solidFill>
                <a:latin typeface="Fira Sans"/>
                <a:ea typeface="Roboto Light" panose="02000000000000000000" pitchFamily="2" charset="0"/>
              </a:rPr>
              <a:t>          </a:t>
            </a:r>
            <a:r>
              <a:rPr lang="ru-RU" sz="1600" b="1" kern="0">
                <a:solidFill>
                  <a:prstClr val="white"/>
                </a:solidFill>
                <a:latin typeface="Fira Sans"/>
                <a:ea typeface="Roboto Light" panose="02000000000000000000" pitchFamily="2" charset="0"/>
              </a:rPr>
              <a:t>~15 мин</a:t>
            </a:r>
          </a:p>
          <a:p>
            <a:pPr marL="0" marR="0" lvl="0" indent="0" algn="l" defTabSz="3428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Roboto Light" panose="02000000000000000000" pitchFamily="2" charset="0"/>
                <a:cs typeface="+mn-cs"/>
              </a:rPr>
              <a:t>вместо ~2 часов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D4C775-11B5-62BA-AAB3-0691160F09E8}"/>
              </a:ext>
            </a:extLst>
          </p:cNvPr>
          <p:cNvSpPr txBox="1"/>
          <p:nvPr/>
        </p:nvSpPr>
        <p:spPr>
          <a:xfrm>
            <a:off x="10401600" y="4084253"/>
            <a:ext cx="1790400" cy="600164"/>
          </a:xfrm>
          <a:prstGeom prst="rect">
            <a:avLst/>
          </a:prstGeom>
          <a:noFill/>
        </p:spPr>
        <p:txBody>
          <a:bodyPr wrap="square" rIns="4800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Roboto Light" panose="02000000000000000000" pitchFamily="2" charset="0"/>
                <a:cs typeface="Arial" panose="020B0604020202020204" pitchFamily="34" charset="0"/>
              </a:rPr>
              <a:t>Бизнес партнеров:</a:t>
            </a:r>
          </a:p>
          <a:p>
            <a:pPr defTabSz="914377">
              <a:spcAft>
                <a:spcPts val="600"/>
              </a:spcAft>
              <a:defRPr/>
            </a:pPr>
            <a:r>
              <a:rPr lang="ru-RU" sz="1200" b="1">
                <a:solidFill>
                  <a:prstClr val="white"/>
                </a:solidFill>
                <a:latin typeface="Fira Sans"/>
                <a:ea typeface="Roboto Light" panose="02000000000000000000" pitchFamily="2" charset="0"/>
                <a:cs typeface="Arial" panose="020B0604020202020204" pitchFamily="34" charset="0"/>
              </a:rPr>
              <a:t>              </a:t>
            </a:r>
            <a:r>
              <a:rPr lang="ru-RU" sz="1600" b="1">
                <a:solidFill>
                  <a:prstClr val="white"/>
                </a:solidFill>
                <a:latin typeface="Fira Sans"/>
                <a:ea typeface="Roboto Light" panose="02000000000000000000" pitchFamily="2" charset="0"/>
                <a:cs typeface="Arial" panose="020B0604020202020204" pitchFamily="34" charset="0"/>
              </a:rPr>
              <a:t>300</a:t>
            </a:r>
            <a:endParaRPr lang="en-US" sz="1333">
              <a:solidFill>
                <a:prstClr val="white"/>
              </a:solidFill>
              <a:latin typeface="Fira Sans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4" name="Graphic 23" descr="Factory with solid fill">
            <a:extLst>
              <a:ext uri="{FF2B5EF4-FFF2-40B4-BE49-F238E27FC236}">
                <a16:creationId xmlns:a16="http://schemas.microsoft.com/office/drawing/2014/main" id="{7C1A18E5-6ED3-8ECD-E78D-733DE77D3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8440" y="3551017"/>
            <a:ext cx="640080" cy="640080"/>
          </a:xfrm>
          <a:prstGeom prst="rect">
            <a:avLst/>
          </a:prstGeom>
        </p:spPr>
      </p:pic>
      <p:pic>
        <p:nvPicPr>
          <p:cNvPr id="25" name="Graphic 24" descr="Compass with solid fill">
            <a:extLst>
              <a:ext uri="{FF2B5EF4-FFF2-40B4-BE49-F238E27FC236}">
                <a16:creationId xmlns:a16="http://schemas.microsoft.com/office/drawing/2014/main" id="{C621466C-1F1C-D7E9-F179-078530657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68" y="3371051"/>
            <a:ext cx="640080" cy="640080"/>
          </a:xfrm>
          <a:prstGeom prst="rect">
            <a:avLst/>
          </a:prstGeom>
        </p:spPr>
      </p:pic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20277AB5-3823-8468-6F8C-7ADD6134EF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0385" y="4083959"/>
            <a:ext cx="640080" cy="64008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8AF747B-9A8B-0F4B-3C3B-FAECE82E5E3E}"/>
              </a:ext>
            </a:extLst>
          </p:cNvPr>
          <p:cNvGrpSpPr/>
          <p:nvPr/>
        </p:nvGrpSpPr>
        <p:grpSpPr>
          <a:xfrm>
            <a:off x="239191" y="4805209"/>
            <a:ext cx="7478348" cy="367631"/>
            <a:chOff x="5168015" y="3348606"/>
            <a:chExt cx="5608761" cy="275723"/>
          </a:xfrm>
        </p:grpSpPr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EB803C72-07E9-1F18-B673-88025669432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68015" y="3348606"/>
              <a:ext cx="275723" cy="275723"/>
            </a:xfrm>
            <a:custGeom>
              <a:avLst/>
              <a:gdLst>
                <a:gd name="T0" fmla="*/ 324 w 512"/>
                <a:gd name="T1" fmla="*/ 194 h 512"/>
                <a:gd name="T2" fmla="*/ 330 w 512"/>
                <a:gd name="T3" fmla="*/ 167 h 512"/>
                <a:gd name="T4" fmla="*/ 400 w 512"/>
                <a:gd name="T5" fmla="*/ 182 h 512"/>
                <a:gd name="T6" fmla="*/ 386 w 512"/>
                <a:gd name="T7" fmla="*/ 223 h 512"/>
                <a:gd name="T8" fmla="*/ 351 w 512"/>
                <a:gd name="T9" fmla="*/ 247 h 512"/>
                <a:gd name="T10" fmla="*/ 312 w 512"/>
                <a:gd name="T11" fmla="*/ 243 h 512"/>
                <a:gd name="T12" fmla="*/ 278 w 512"/>
                <a:gd name="T13" fmla="*/ 222 h 512"/>
                <a:gd name="T14" fmla="*/ 264 w 512"/>
                <a:gd name="T15" fmla="*/ 183 h 512"/>
                <a:gd name="T16" fmla="*/ 275 w 512"/>
                <a:gd name="T17" fmla="*/ 144 h 512"/>
                <a:gd name="T18" fmla="*/ 308 w 512"/>
                <a:gd name="T19" fmla="*/ 119 h 512"/>
                <a:gd name="T20" fmla="*/ 331 w 512"/>
                <a:gd name="T21" fmla="*/ 128 h 512"/>
                <a:gd name="T22" fmla="*/ 364 w 512"/>
                <a:gd name="T23" fmla="*/ 136 h 512"/>
                <a:gd name="T24" fmla="*/ 384 w 512"/>
                <a:gd name="T25" fmla="*/ 164 h 512"/>
                <a:gd name="T26" fmla="*/ 320 w 512"/>
                <a:gd name="T27" fmla="*/ 147 h 512"/>
                <a:gd name="T28" fmla="*/ 330 w 512"/>
                <a:gd name="T29" fmla="*/ 217 h 512"/>
                <a:gd name="T30" fmla="*/ 512 w 512"/>
                <a:gd name="T31" fmla="*/ 256 h 512"/>
                <a:gd name="T32" fmla="*/ 512 w 512"/>
                <a:gd name="T33" fmla="*/ 256 h 512"/>
                <a:gd name="T34" fmla="*/ 268 w 512"/>
                <a:gd name="T35" fmla="*/ 290 h 512"/>
                <a:gd name="T36" fmla="*/ 236 w 512"/>
                <a:gd name="T37" fmla="*/ 251 h 512"/>
                <a:gd name="T38" fmla="*/ 187 w 512"/>
                <a:gd name="T39" fmla="*/ 238 h 512"/>
                <a:gd name="T40" fmla="*/ 140 w 512"/>
                <a:gd name="T41" fmla="*/ 256 h 512"/>
                <a:gd name="T42" fmla="*/ 113 w 512"/>
                <a:gd name="T43" fmla="*/ 299 h 512"/>
                <a:gd name="T44" fmla="*/ 115 w 512"/>
                <a:gd name="T45" fmla="*/ 350 h 512"/>
                <a:gd name="T46" fmla="*/ 147 w 512"/>
                <a:gd name="T47" fmla="*/ 388 h 512"/>
                <a:gd name="T48" fmla="*/ 196 w 512"/>
                <a:gd name="T49" fmla="*/ 401 h 512"/>
                <a:gd name="T50" fmla="*/ 237 w 512"/>
                <a:gd name="T51" fmla="*/ 383 h 512"/>
                <a:gd name="T52" fmla="*/ 266 w 512"/>
                <a:gd name="T53" fmla="*/ 345 h 512"/>
                <a:gd name="T54" fmla="*/ 410 w 512"/>
                <a:gd name="T55" fmla="*/ 163 h 512"/>
                <a:gd name="T56" fmla="*/ 384 w 512"/>
                <a:gd name="T57" fmla="*/ 119 h 512"/>
                <a:gd name="T58" fmla="*/ 337 w 512"/>
                <a:gd name="T59" fmla="*/ 99 h 512"/>
                <a:gd name="T60" fmla="*/ 288 w 512"/>
                <a:gd name="T61" fmla="*/ 111 h 512"/>
                <a:gd name="T62" fmla="*/ 255 w 512"/>
                <a:gd name="T63" fmla="*/ 149 h 512"/>
                <a:gd name="T64" fmla="*/ 251 w 512"/>
                <a:gd name="T65" fmla="*/ 199 h 512"/>
                <a:gd name="T66" fmla="*/ 277 w 512"/>
                <a:gd name="T67" fmla="*/ 243 h 512"/>
                <a:gd name="T68" fmla="*/ 323 w 512"/>
                <a:gd name="T69" fmla="*/ 263 h 512"/>
                <a:gd name="T70" fmla="*/ 358 w 512"/>
                <a:gd name="T71" fmla="*/ 270 h 512"/>
                <a:gd name="T72" fmla="*/ 405 w 512"/>
                <a:gd name="T73" fmla="*/ 237 h 512"/>
                <a:gd name="T74" fmla="*/ 423 w 512"/>
                <a:gd name="T75" fmla="*/ 182 h 512"/>
                <a:gd name="T76" fmla="*/ 179 w 512"/>
                <a:gd name="T77" fmla="*/ 313 h 512"/>
                <a:gd name="T78" fmla="*/ 204 w 512"/>
                <a:gd name="T79" fmla="*/ 326 h 512"/>
                <a:gd name="T80" fmla="*/ 262 w 512"/>
                <a:gd name="T81" fmla="*/ 321 h 512"/>
                <a:gd name="T82" fmla="*/ 248 w 512"/>
                <a:gd name="T83" fmla="*/ 361 h 512"/>
                <a:gd name="T84" fmla="*/ 212 w 512"/>
                <a:gd name="T85" fmla="*/ 386 h 512"/>
                <a:gd name="T86" fmla="*/ 173 w 512"/>
                <a:gd name="T87" fmla="*/ 382 h 512"/>
                <a:gd name="T88" fmla="*/ 139 w 512"/>
                <a:gd name="T89" fmla="*/ 360 h 512"/>
                <a:gd name="T90" fmla="*/ 125 w 512"/>
                <a:gd name="T91" fmla="*/ 321 h 512"/>
                <a:gd name="T92" fmla="*/ 137 w 512"/>
                <a:gd name="T93" fmla="*/ 282 h 512"/>
                <a:gd name="T94" fmla="*/ 169 w 512"/>
                <a:gd name="T95" fmla="*/ 258 h 512"/>
                <a:gd name="T96" fmla="*/ 193 w 512"/>
                <a:gd name="T97" fmla="*/ 266 h 512"/>
                <a:gd name="T98" fmla="*/ 226 w 512"/>
                <a:gd name="T99" fmla="*/ 274 h 512"/>
                <a:gd name="T100" fmla="*/ 246 w 512"/>
                <a:gd name="T101" fmla="*/ 303 h 512"/>
                <a:gd name="T102" fmla="*/ 181 w 512"/>
                <a:gd name="T103" fmla="*/ 286 h 512"/>
                <a:gd name="T104" fmla="*/ 192 w 512"/>
                <a:gd name="T105" fmla="*/ 35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2" h="512">
                  <a:moveTo>
                    <a:pt x="344" y="177"/>
                  </a:moveTo>
                  <a:cubicBezTo>
                    <a:pt x="345" y="180"/>
                    <a:pt x="345" y="184"/>
                    <a:pt x="343" y="188"/>
                  </a:cubicBezTo>
                  <a:cubicBezTo>
                    <a:pt x="341" y="191"/>
                    <a:pt x="338" y="193"/>
                    <a:pt x="335" y="195"/>
                  </a:cubicBezTo>
                  <a:cubicBezTo>
                    <a:pt x="331" y="196"/>
                    <a:pt x="327" y="195"/>
                    <a:pt x="324" y="194"/>
                  </a:cubicBezTo>
                  <a:cubicBezTo>
                    <a:pt x="320" y="192"/>
                    <a:pt x="318" y="189"/>
                    <a:pt x="317" y="185"/>
                  </a:cubicBezTo>
                  <a:cubicBezTo>
                    <a:pt x="316" y="182"/>
                    <a:pt x="316" y="178"/>
                    <a:pt x="318" y="174"/>
                  </a:cubicBezTo>
                  <a:cubicBezTo>
                    <a:pt x="320" y="171"/>
                    <a:pt x="322" y="169"/>
                    <a:pt x="326" y="167"/>
                  </a:cubicBezTo>
                  <a:cubicBezTo>
                    <a:pt x="328" y="167"/>
                    <a:pt x="329" y="167"/>
                    <a:pt x="330" y="167"/>
                  </a:cubicBezTo>
                  <a:cubicBezTo>
                    <a:pt x="333" y="167"/>
                    <a:pt x="335" y="167"/>
                    <a:pt x="337" y="168"/>
                  </a:cubicBezTo>
                  <a:cubicBezTo>
                    <a:pt x="340" y="170"/>
                    <a:pt x="343" y="173"/>
                    <a:pt x="344" y="177"/>
                  </a:cubicBezTo>
                  <a:close/>
                  <a:moveTo>
                    <a:pt x="397" y="179"/>
                  </a:moveTo>
                  <a:cubicBezTo>
                    <a:pt x="398" y="180"/>
                    <a:pt x="399" y="181"/>
                    <a:pt x="400" y="182"/>
                  </a:cubicBezTo>
                  <a:cubicBezTo>
                    <a:pt x="399" y="183"/>
                    <a:pt x="398" y="184"/>
                    <a:pt x="397" y="185"/>
                  </a:cubicBezTo>
                  <a:cubicBezTo>
                    <a:pt x="392" y="189"/>
                    <a:pt x="386" y="193"/>
                    <a:pt x="384" y="199"/>
                  </a:cubicBezTo>
                  <a:cubicBezTo>
                    <a:pt x="382" y="206"/>
                    <a:pt x="384" y="212"/>
                    <a:pt x="385" y="218"/>
                  </a:cubicBezTo>
                  <a:cubicBezTo>
                    <a:pt x="386" y="220"/>
                    <a:pt x="386" y="221"/>
                    <a:pt x="386" y="223"/>
                  </a:cubicBezTo>
                  <a:cubicBezTo>
                    <a:pt x="385" y="223"/>
                    <a:pt x="383" y="223"/>
                    <a:pt x="382" y="223"/>
                  </a:cubicBezTo>
                  <a:cubicBezTo>
                    <a:pt x="376" y="223"/>
                    <a:pt x="369" y="223"/>
                    <a:pt x="363" y="227"/>
                  </a:cubicBezTo>
                  <a:cubicBezTo>
                    <a:pt x="357" y="231"/>
                    <a:pt x="355" y="237"/>
                    <a:pt x="353" y="243"/>
                  </a:cubicBezTo>
                  <a:cubicBezTo>
                    <a:pt x="352" y="244"/>
                    <a:pt x="352" y="246"/>
                    <a:pt x="351" y="247"/>
                  </a:cubicBezTo>
                  <a:cubicBezTo>
                    <a:pt x="350" y="246"/>
                    <a:pt x="348" y="244"/>
                    <a:pt x="347" y="244"/>
                  </a:cubicBezTo>
                  <a:cubicBezTo>
                    <a:pt x="342" y="240"/>
                    <a:pt x="336" y="234"/>
                    <a:pt x="330" y="234"/>
                  </a:cubicBezTo>
                  <a:cubicBezTo>
                    <a:pt x="329" y="234"/>
                    <a:pt x="329" y="234"/>
                    <a:pt x="329" y="234"/>
                  </a:cubicBezTo>
                  <a:cubicBezTo>
                    <a:pt x="322" y="234"/>
                    <a:pt x="317" y="240"/>
                    <a:pt x="312" y="243"/>
                  </a:cubicBezTo>
                  <a:cubicBezTo>
                    <a:pt x="311" y="244"/>
                    <a:pt x="309" y="246"/>
                    <a:pt x="308" y="247"/>
                  </a:cubicBezTo>
                  <a:cubicBezTo>
                    <a:pt x="307" y="246"/>
                    <a:pt x="307" y="244"/>
                    <a:pt x="306" y="243"/>
                  </a:cubicBezTo>
                  <a:cubicBezTo>
                    <a:pt x="304" y="237"/>
                    <a:pt x="302" y="230"/>
                    <a:pt x="296" y="226"/>
                  </a:cubicBezTo>
                  <a:cubicBezTo>
                    <a:pt x="291" y="222"/>
                    <a:pt x="284" y="222"/>
                    <a:pt x="278" y="222"/>
                  </a:cubicBezTo>
                  <a:cubicBezTo>
                    <a:pt x="277" y="222"/>
                    <a:pt x="275" y="222"/>
                    <a:pt x="273" y="221"/>
                  </a:cubicBezTo>
                  <a:cubicBezTo>
                    <a:pt x="274" y="220"/>
                    <a:pt x="274" y="218"/>
                    <a:pt x="274" y="217"/>
                  </a:cubicBezTo>
                  <a:cubicBezTo>
                    <a:pt x="276" y="211"/>
                    <a:pt x="278" y="204"/>
                    <a:pt x="276" y="198"/>
                  </a:cubicBezTo>
                  <a:cubicBezTo>
                    <a:pt x="274" y="191"/>
                    <a:pt x="269" y="187"/>
                    <a:pt x="264" y="183"/>
                  </a:cubicBezTo>
                  <a:cubicBezTo>
                    <a:pt x="263" y="182"/>
                    <a:pt x="261" y="181"/>
                    <a:pt x="260" y="180"/>
                  </a:cubicBezTo>
                  <a:cubicBezTo>
                    <a:pt x="262" y="179"/>
                    <a:pt x="263" y="178"/>
                    <a:pt x="264" y="177"/>
                  </a:cubicBezTo>
                  <a:cubicBezTo>
                    <a:pt x="269" y="173"/>
                    <a:pt x="275" y="169"/>
                    <a:pt x="277" y="163"/>
                  </a:cubicBezTo>
                  <a:cubicBezTo>
                    <a:pt x="279" y="156"/>
                    <a:pt x="277" y="150"/>
                    <a:pt x="275" y="144"/>
                  </a:cubicBezTo>
                  <a:cubicBezTo>
                    <a:pt x="275" y="142"/>
                    <a:pt x="275" y="141"/>
                    <a:pt x="274" y="139"/>
                  </a:cubicBezTo>
                  <a:cubicBezTo>
                    <a:pt x="276" y="139"/>
                    <a:pt x="278" y="139"/>
                    <a:pt x="279" y="139"/>
                  </a:cubicBezTo>
                  <a:cubicBezTo>
                    <a:pt x="285" y="139"/>
                    <a:pt x="292" y="139"/>
                    <a:pt x="298" y="135"/>
                  </a:cubicBezTo>
                  <a:cubicBezTo>
                    <a:pt x="303" y="131"/>
                    <a:pt x="306" y="125"/>
                    <a:pt x="308" y="119"/>
                  </a:cubicBezTo>
                  <a:cubicBezTo>
                    <a:pt x="308" y="118"/>
                    <a:pt x="309" y="116"/>
                    <a:pt x="310" y="115"/>
                  </a:cubicBezTo>
                  <a:cubicBezTo>
                    <a:pt x="311" y="116"/>
                    <a:pt x="313" y="118"/>
                    <a:pt x="314" y="118"/>
                  </a:cubicBezTo>
                  <a:cubicBezTo>
                    <a:pt x="319" y="122"/>
                    <a:pt x="324" y="128"/>
                    <a:pt x="331" y="128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38" y="128"/>
                    <a:pt x="344" y="122"/>
                    <a:pt x="349" y="119"/>
                  </a:cubicBezTo>
                  <a:cubicBezTo>
                    <a:pt x="350" y="118"/>
                    <a:pt x="352" y="116"/>
                    <a:pt x="353" y="115"/>
                  </a:cubicBezTo>
                  <a:cubicBezTo>
                    <a:pt x="353" y="116"/>
                    <a:pt x="354" y="118"/>
                    <a:pt x="354" y="119"/>
                  </a:cubicBezTo>
                  <a:cubicBezTo>
                    <a:pt x="356" y="125"/>
                    <a:pt x="359" y="132"/>
                    <a:pt x="364" y="136"/>
                  </a:cubicBezTo>
                  <a:cubicBezTo>
                    <a:pt x="370" y="140"/>
                    <a:pt x="377" y="140"/>
                    <a:pt x="383" y="140"/>
                  </a:cubicBezTo>
                  <a:cubicBezTo>
                    <a:pt x="384" y="140"/>
                    <a:pt x="386" y="140"/>
                    <a:pt x="387" y="141"/>
                  </a:cubicBezTo>
                  <a:cubicBezTo>
                    <a:pt x="387" y="142"/>
                    <a:pt x="387" y="144"/>
                    <a:pt x="386" y="145"/>
                  </a:cubicBezTo>
                  <a:cubicBezTo>
                    <a:pt x="384" y="151"/>
                    <a:pt x="382" y="158"/>
                    <a:pt x="384" y="164"/>
                  </a:cubicBezTo>
                  <a:cubicBezTo>
                    <a:pt x="386" y="171"/>
                    <a:pt x="392" y="175"/>
                    <a:pt x="397" y="179"/>
                  </a:cubicBezTo>
                  <a:close/>
                  <a:moveTo>
                    <a:pt x="364" y="170"/>
                  </a:moveTo>
                  <a:cubicBezTo>
                    <a:pt x="361" y="161"/>
                    <a:pt x="355" y="154"/>
                    <a:pt x="347" y="150"/>
                  </a:cubicBezTo>
                  <a:cubicBezTo>
                    <a:pt x="338" y="145"/>
                    <a:pt x="329" y="144"/>
                    <a:pt x="320" y="147"/>
                  </a:cubicBezTo>
                  <a:cubicBezTo>
                    <a:pt x="311" y="150"/>
                    <a:pt x="303" y="156"/>
                    <a:pt x="299" y="164"/>
                  </a:cubicBezTo>
                  <a:cubicBezTo>
                    <a:pt x="294" y="173"/>
                    <a:pt x="294" y="182"/>
                    <a:pt x="296" y="192"/>
                  </a:cubicBezTo>
                  <a:cubicBezTo>
                    <a:pt x="299" y="201"/>
                    <a:pt x="305" y="208"/>
                    <a:pt x="314" y="212"/>
                  </a:cubicBezTo>
                  <a:cubicBezTo>
                    <a:pt x="319" y="215"/>
                    <a:pt x="325" y="217"/>
                    <a:pt x="330" y="217"/>
                  </a:cubicBezTo>
                  <a:cubicBezTo>
                    <a:pt x="334" y="217"/>
                    <a:pt x="337" y="216"/>
                    <a:pt x="341" y="215"/>
                  </a:cubicBezTo>
                  <a:cubicBezTo>
                    <a:pt x="350" y="212"/>
                    <a:pt x="357" y="206"/>
                    <a:pt x="362" y="198"/>
                  </a:cubicBezTo>
                  <a:cubicBezTo>
                    <a:pt x="366" y="189"/>
                    <a:pt x="367" y="180"/>
                    <a:pt x="364" y="17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284" y="321"/>
                  </a:moveTo>
                  <a:cubicBezTo>
                    <a:pt x="285" y="312"/>
                    <a:pt x="277" y="306"/>
                    <a:pt x="271" y="301"/>
                  </a:cubicBezTo>
                  <a:cubicBezTo>
                    <a:pt x="270" y="300"/>
                    <a:pt x="267" y="298"/>
                    <a:pt x="266" y="297"/>
                  </a:cubicBezTo>
                  <a:cubicBezTo>
                    <a:pt x="266" y="295"/>
                    <a:pt x="267" y="292"/>
                    <a:pt x="268" y="290"/>
                  </a:cubicBezTo>
                  <a:cubicBezTo>
                    <a:pt x="270" y="283"/>
                    <a:pt x="273" y="274"/>
                    <a:pt x="267" y="266"/>
                  </a:cubicBezTo>
                  <a:cubicBezTo>
                    <a:pt x="262" y="258"/>
                    <a:pt x="252" y="258"/>
                    <a:pt x="245" y="258"/>
                  </a:cubicBezTo>
                  <a:cubicBezTo>
                    <a:pt x="243" y="258"/>
                    <a:pt x="240" y="257"/>
                    <a:pt x="238" y="257"/>
                  </a:cubicBezTo>
                  <a:cubicBezTo>
                    <a:pt x="238" y="256"/>
                    <a:pt x="237" y="253"/>
                    <a:pt x="236" y="251"/>
                  </a:cubicBezTo>
                  <a:cubicBezTo>
                    <a:pt x="234" y="244"/>
                    <a:pt x="231" y="235"/>
                    <a:pt x="222" y="232"/>
                  </a:cubicBezTo>
                  <a:cubicBezTo>
                    <a:pt x="213" y="229"/>
                    <a:pt x="204" y="234"/>
                    <a:pt x="199" y="238"/>
                  </a:cubicBezTo>
                  <a:cubicBezTo>
                    <a:pt x="197" y="239"/>
                    <a:pt x="194" y="241"/>
                    <a:pt x="193" y="242"/>
                  </a:cubicBezTo>
                  <a:cubicBezTo>
                    <a:pt x="191" y="241"/>
                    <a:pt x="189" y="239"/>
                    <a:pt x="187" y="238"/>
                  </a:cubicBezTo>
                  <a:cubicBezTo>
                    <a:pt x="182" y="234"/>
                    <a:pt x="173" y="228"/>
                    <a:pt x="164" y="231"/>
                  </a:cubicBezTo>
                  <a:cubicBezTo>
                    <a:pt x="155" y="234"/>
                    <a:pt x="152" y="243"/>
                    <a:pt x="149" y="250"/>
                  </a:cubicBezTo>
                  <a:cubicBezTo>
                    <a:pt x="148" y="252"/>
                    <a:pt x="147" y="255"/>
                    <a:pt x="147" y="256"/>
                  </a:cubicBezTo>
                  <a:cubicBezTo>
                    <a:pt x="145" y="256"/>
                    <a:pt x="142" y="256"/>
                    <a:pt x="140" y="256"/>
                  </a:cubicBezTo>
                  <a:cubicBezTo>
                    <a:pt x="133" y="256"/>
                    <a:pt x="123" y="257"/>
                    <a:pt x="117" y="264"/>
                  </a:cubicBezTo>
                  <a:cubicBezTo>
                    <a:pt x="112" y="272"/>
                    <a:pt x="114" y="281"/>
                    <a:pt x="116" y="288"/>
                  </a:cubicBezTo>
                  <a:cubicBezTo>
                    <a:pt x="117" y="290"/>
                    <a:pt x="118" y="293"/>
                    <a:pt x="118" y="295"/>
                  </a:cubicBezTo>
                  <a:cubicBezTo>
                    <a:pt x="117" y="296"/>
                    <a:pt x="114" y="298"/>
                    <a:pt x="113" y="299"/>
                  </a:cubicBezTo>
                  <a:cubicBezTo>
                    <a:pt x="107" y="303"/>
                    <a:pt x="99" y="309"/>
                    <a:pt x="99" y="318"/>
                  </a:cubicBezTo>
                  <a:cubicBezTo>
                    <a:pt x="99" y="328"/>
                    <a:pt x="106" y="334"/>
                    <a:pt x="112" y="338"/>
                  </a:cubicBezTo>
                  <a:cubicBezTo>
                    <a:pt x="114" y="340"/>
                    <a:pt x="117" y="342"/>
                    <a:pt x="117" y="342"/>
                  </a:cubicBezTo>
                  <a:cubicBezTo>
                    <a:pt x="117" y="344"/>
                    <a:pt x="116" y="347"/>
                    <a:pt x="115" y="350"/>
                  </a:cubicBezTo>
                  <a:cubicBezTo>
                    <a:pt x="113" y="357"/>
                    <a:pt x="110" y="366"/>
                    <a:pt x="116" y="373"/>
                  </a:cubicBezTo>
                  <a:cubicBezTo>
                    <a:pt x="121" y="381"/>
                    <a:pt x="131" y="381"/>
                    <a:pt x="138" y="382"/>
                  </a:cubicBezTo>
                  <a:cubicBezTo>
                    <a:pt x="140" y="382"/>
                    <a:pt x="143" y="382"/>
                    <a:pt x="145" y="382"/>
                  </a:cubicBezTo>
                  <a:cubicBezTo>
                    <a:pt x="146" y="384"/>
                    <a:pt x="147" y="387"/>
                    <a:pt x="147" y="388"/>
                  </a:cubicBezTo>
                  <a:cubicBezTo>
                    <a:pt x="150" y="395"/>
                    <a:pt x="153" y="404"/>
                    <a:pt x="162" y="408"/>
                  </a:cubicBezTo>
                  <a:cubicBezTo>
                    <a:pt x="171" y="411"/>
                    <a:pt x="179" y="405"/>
                    <a:pt x="185" y="401"/>
                  </a:cubicBezTo>
                  <a:cubicBezTo>
                    <a:pt x="186" y="400"/>
                    <a:pt x="189" y="398"/>
                    <a:pt x="191" y="398"/>
                  </a:cubicBezTo>
                  <a:cubicBezTo>
                    <a:pt x="192" y="398"/>
                    <a:pt x="194" y="400"/>
                    <a:pt x="196" y="401"/>
                  </a:cubicBezTo>
                  <a:cubicBezTo>
                    <a:pt x="201" y="405"/>
                    <a:pt x="207" y="409"/>
                    <a:pt x="214" y="409"/>
                  </a:cubicBezTo>
                  <a:cubicBezTo>
                    <a:pt x="216" y="409"/>
                    <a:pt x="217" y="409"/>
                    <a:pt x="219" y="408"/>
                  </a:cubicBezTo>
                  <a:cubicBezTo>
                    <a:pt x="228" y="405"/>
                    <a:pt x="232" y="396"/>
                    <a:pt x="234" y="389"/>
                  </a:cubicBezTo>
                  <a:cubicBezTo>
                    <a:pt x="235" y="387"/>
                    <a:pt x="236" y="385"/>
                    <a:pt x="237" y="383"/>
                  </a:cubicBezTo>
                  <a:cubicBezTo>
                    <a:pt x="238" y="383"/>
                    <a:pt x="241" y="383"/>
                    <a:pt x="244" y="383"/>
                  </a:cubicBezTo>
                  <a:cubicBezTo>
                    <a:pt x="251" y="383"/>
                    <a:pt x="260" y="383"/>
                    <a:pt x="266" y="375"/>
                  </a:cubicBezTo>
                  <a:cubicBezTo>
                    <a:pt x="272" y="368"/>
                    <a:pt x="269" y="358"/>
                    <a:pt x="267" y="351"/>
                  </a:cubicBezTo>
                  <a:cubicBezTo>
                    <a:pt x="267" y="349"/>
                    <a:pt x="266" y="346"/>
                    <a:pt x="266" y="345"/>
                  </a:cubicBezTo>
                  <a:cubicBezTo>
                    <a:pt x="267" y="344"/>
                    <a:pt x="269" y="342"/>
                    <a:pt x="271" y="341"/>
                  </a:cubicBezTo>
                  <a:cubicBezTo>
                    <a:pt x="276" y="336"/>
                    <a:pt x="284" y="331"/>
                    <a:pt x="284" y="321"/>
                  </a:cubicBezTo>
                  <a:close/>
                  <a:moveTo>
                    <a:pt x="423" y="182"/>
                  </a:moveTo>
                  <a:cubicBezTo>
                    <a:pt x="423" y="173"/>
                    <a:pt x="416" y="167"/>
                    <a:pt x="410" y="163"/>
                  </a:cubicBezTo>
                  <a:cubicBezTo>
                    <a:pt x="408" y="161"/>
                    <a:pt x="406" y="159"/>
                    <a:pt x="405" y="158"/>
                  </a:cubicBezTo>
                  <a:cubicBezTo>
                    <a:pt x="405" y="156"/>
                    <a:pt x="406" y="153"/>
                    <a:pt x="407" y="151"/>
                  </a:cubicBezTo>
                  <a:cubicBezTo>
                    <a:pt x="409" y="144"/>
                    <a:pt x="412" y="135"/>
                    <a:pt x="406" y="127"/>
                  </a:cubicBezTo>
                  <a:cubicBezTo>
                    <a:pt x="401" y="120"/>
                    <a:pt x="391" y="119"/>
                    <a:pt x="384" y="119"/>
                  </a:cubicBezTo>
                  <a:cubicBezTo>
                    <a:pt x="382" y="119"/>
                    <a:pt x="379" y="119"/>
                    <a:pt x="377" y="118"/>
                  </a:cubicBezTo>
                  <a:cubicBezTo>
                    <a:pt x="376" y="117"/>
                    <a:pt x="375" y="114"/>
                    <a:pt x="375" y="112"/>
                  </a:cubicBezTo>
                  <a:cubicBezTo>
                    <a:pt x="372" y="105"/>
                    <a:pt x="369" y="96"/>
                    <a:pt x="360" y="93"/>
                  </a:cubicBezTo>
                  <a:cubicBezTo>
                    <a:pt x="351" y="90"/>
                    <a:pt x="343" y="95"/>
                    <a:pt x="337" y="99"/>
                  </a:cubicBezTo>
                  <a:cubicBezTo>
                    <a:pt x="336" y="101"/>
                    <a:pt x="333" y="102"/>
                    <a:pt x="331" y="103"/>
                  </a:cubicBezTo>
                  <a:cubicBezTo>
                    <a:pt x="330" y="102"/>
                    <a:pt x="328" y="101"/>
                    <a:pt x="326" y="99"/>
                  </a:cubicBezTo>
                  <a:cubicBezTo>
                    <a:pt x="320" y="95"/>
                    <a:pt x="312" y="89"/>
                    <a:pt x="303" y="92"/>
                  </a:cubicBezTo>
                  <a:cubicBezTo>
                    <a:pt x="294" y="95"/>
                    <a:pt x="290" y="105"/>
                    <a:pt x="288" y="111"/>
                  </a:cubicBezTo>
                  <a:cubicBezTo>
                    <a:pt x="287" y="113"/>
                    <a:pt x="286" y="116"/>
                    <a:pt x="285" y="117"/>
                  </a:cubicBezTo>
                  <a:cubicBezTo>
                    <a:pt x="284" y="118"/>
                    <a:pt x="281" y="118"/>
                    <a:pt x="279" y="118"/>
                  </a:cubicBezTo>
                  <a:cubicBezTo>
                    <a:pt x="271" y="118"/>
                    <a:pt x="262" y="118"/>
                    <a:pt x="256" y="125"/>
                  </a:cubicBezTo>
                  <a:cubicBezTo>
                    <a:pt x="250" y="133"/>
                    <a:pt x="253" y="142"/>
                    <a:pt x="255" y="149"/>
                  </a:cubicBezTo>
                  <a:cubicBezTo>
                    <a:pt x="255" y="151"/>
                    <a:pt x="256" y="154"/>
                    <a:pt x="256" y="156"/>
                  </a:cubicBezTo>
                  <a:cubicBezTo>
                    <a:pt x="255" y="157"/>
                    <a:pt x="253" y="159"/>
                    <a:pt x="251" y="160"/>
                  </a:cubicBezTo>
                  <a:cubicBezTo>
                    <a:pt x="246" y="164"/>
                    <a:pt x="238" y="170"/>
                    <a:pt x="238" y="180"/>
                  </a:cubicBezTo>
                  <a:cubicBezTo>
                    <a:pt x="237" y="189"/>
                    <a:pt x="245" y="195"/>
                    <a:pt x="251" y="199"/>
                  </a:cubicBezTo>
                  <a:cubicBezTo>
                    <a:pt x="252" y="201"/>
                    <a:pt x="255" y="203"/>
                    <a:pt x="256" y="204"/>
                  </a:cubicBezTo>
                  <a:cubicBezTo>
                    <a:pt x="256" y="205"/>
                    <a:pt x="255" y="209"/>
                    <a:pt x="254" y="211"/>
                  </a:cubicBezTo>
                  <a:cubicBezTo>
                    <a:pt x="252" y="218"/>
                    <a:pt x="249" y="227"/>
                    <a:pt x="255" y="235"/>
                  </a:cubicBezTo>
                  <a:cubicBezTo>
                    <a:pt x="260" y="242"/>
                    <a:pt x="270" y="243"/>
                    <a:pt x="277" y="243"/>
                  </a:cubicBezTo>
                  <a:cubicBezTo>
                    <a:pt x="279" y="243"/>
                    <a:pt x="282" y="243"/>
                    <a:pt x="284" y="244"/>
                  </a:cubicBezTo>
                  <a:cubicBezTo>
                    <a:pt x="284" y="245"/>
                    <a:pt x="285" y="248"/>
                    <a:pt x="286" y="250"/>
                  </a:cubicBezTo>
                  <a:cubicBezTo>
                    <a:pt x="288" y="257"/>
                    <a:pt x="291" y="266"/>
                    <a:pt x="300" y="269"/>
                  </a:cubicBezTo>
                  <a:cubicBezTo>
                    <a:pt x="309" y="272"/>
                    <a:pt x="317" y="267"/>
                    <a:pt x="323" y="263"/>
                  </a:cubicBezTo>
                  <a:cubicBezTo>
                    <a:pt x="325" y="261"/>
                    <a:pt x="328" y="260"/>
                    <a:pt x="329" y="259"/>
                  </a:cubicBezTo>
                  <a:cubicBezTo>
                    <a:pt x="331" y="260"/>
                    <a:pt x="333" y="261"/>
                    <a:pt x="335" y="263"/>
                  </a:cubicBezTo>
                  <a:cubicBezTo>
                    <a:pt x="339" y="266"/>
                    <a:pt x="346" y="270"/>
                    <a:pt x="353" y="270"/>
                  </a:cubicBezTo>
                  <a:cubicBezTo>
                    <a:pt x="354" y="270"/>
                    <a:pt x="356" y="270"/>
                    <a:pt x="358" y="270"/>
                  </a:cubicBezTo>
                  <a:cubicBezTo>
                    <a:pt x="367" y="267"/>
                    <a:pt x="370" y="257"/>
                    <a:pt x="373" y="251"/>
                  </a:cubicBezTo>
                  <a:cubicBezTo>
                    <a:pt x="374" y="249"/>
                    <a:pt x="375" y="246"/>
                    <a:pt x="375" y="245"/>
                  </a:cubicBezTo>
                  <a:cubicBezTo>
                    <a:pt x="377" y="244"/>
                    <a:pt x="380" y="244"/>
                    <a:pt x="382" y="244"/>
                  </a:cubicBezTo>
                  <a:cubicBezTo>
                    <a:pt x="389" y="244"/>
                    <a:pt x="399" y="244"/>
                    <a:pt x="405" y="237"/>
                  </a:cubicBezTo>
                  <a:cubicBezTo>
                    <a:pt x="410" y="229"/>
                    <a:pt x="408" y="220"/>
                    <a:pt x="406" y="213"/>
                  </a:cubicBezTo>
                  <a:cubicBezTo>
                    <a:pt x="405" y="211"/>
                    <a:pt x="404" y="208"/>
                    <a:pt x="404" y="206"/>
                  </a:cubicBezTo>
                  <a:cubicBezTo>
                    <a:pt x="405" y="205"/>
                    <a:pt x="408" y="203"/>
                    <a:pt x="409" y="202"/>
                  </a:cubicBezTo>
                  <a:cubicBezTo>
                    <a:pt x="415" y="198"/>
                    <a:pt x="423" y="192"/>
                    <a:pt x="423" y="182"/>
                  </a:cubicBezTo>
                  <a:close/>
                  <a:moveTo>
                    <a:pt x="198" y="307"/>
                  </a:moveTo>
                  <a:cubicBezTo>
                    <a:pt x="196" y="306"/>
                    <a:pt x="194" y="305"/>
                    <a:pt x="192" y="305"/>
                  </a:cubicBezTo>
                  <a:cubicBezTo>
                    <a:pt x="190" y="305"/>
                    <a:pt x="189" y="306"/>
                    <a:pt x="187" y="306"/>
                  </a:cubicBezTo>
                  <a:cubicBezTo>
                    <a:pt x="184" y="307"/>
                    <a:pt x="181" y="310"/>
                    <a:pt x="179" y="313"/>
                  </a:cubicBezTo>
                  <a:cubicBezTo>
                    <a:pt x="177" y="316"/>
                    <a:pt x="177" y="320"/>
                    <a:pt x="178" y="324"/>
                  </a:cubicBezTo>
                  <a:cubicBezTo>
                    <a:pt x="179" y="328"/>
                    <a:pt x="182" y="330"/>
                    <a:pt x="185" y="332"/>
                  </a:cubicBezTo>
                  <a:cubicBezTo>
                    <a:pt x="188" y="334"/>
                    <a:pt x="192" y="334"/>
                    <a:pt x="196" y="333"/>
                  </a:cubicBezTo>
                  <a:cubicBezTo>
                    <a:pt x="200" y="332"/>
                    <a:pt x="202" y="330"/>
                    <a:pt x="204" y="326"/>
                  </a:cubicBezTo>
                  <a:cubicBezTo>
                    <a:pt x="206" y="323"/>
                    <a:pt x="206" y="319"/>
                    <a:pt x="205" y="315"/>
                  </a:cubicBezTo>
                  <a:cubicBezTo>
                    <a:pt x="204" y="312"/>
                    <a:pt x="202" y="309"/>
                    <a:pt x="198" y="307"/>
                  </a:cubicBezTo>
                  <a:close/>
                  <a:moveTo>
                    <a:pt x="258" y="318"/>
                  </a:moveTo>
                  <a:cubicBezTo>
                    <a:pt x="259" y="319"/>
                    <a:pt x="261" y="320"/>
                    <a:pt x="262" y="321"/>
                  </a:cubicBezTo>
                  <a:cubicBezTo>
                    <a:pt x="260" y="322"/>
                    <a:pt x="259" y="323"/>
                    <a:pt x="258" y="324"/>
                  </a:cubicBezTo>
                  <a:cubicBezTo>
                    <a:pt x="253" y="327"/>
                    <a:pt x="247" y="331"/>
                    <a:pt x="245" y="338"/>
                  </a:cubicBezTo>
                  <a:cubicBezTo>
                    <a:pt x="243" y="344"/>
                    <a:pt x="245" y="351"/>
                    <a:pt x="247" y="357"/>
                  </a:cubicBezTo>
                  <a:cubicBezTo>
                    <a:pt x="247" y="358"/>
                    <a:pt x="247" y="360"/>
                    <a:pt x="248" y="361"/>
                  </a:cubicBezTo>
                  <a:cubicBezTo>
                    <a:pt x="246" y="362"/>
                    <a:pt x="244" y="362"/>
                    <a:pt x="243" y="362"/>
                  </a:cubicBezTo>
                  <a:cubicBezTo>
                    <a:pt x="237" y="362"/>
                    <a:pt x="230" y="362"/>
                    <a:pt x="224" y="366"/>
                  </a:cubicBezTo>
                  <a:cubicBezTo>
                    <a:pt x="219" y="370"/>
                    <a:pt x="216" y="376"/>
                    <a:pt x="214" y="382"/>
                  </a:cubicBezTo>
                  <a:cubicBezTo>
                    <a:pt x="214" y="383"/>
                    <a:pt x="213" y="384"/>
                    <a:pt x="212" y="386"/>
                  </a:cubicBezTo>
                  <a:cubicBezTo>
                    <a:pt x="211" y="385"/>
                    <a:pt x="209" y="383"/>
                    <a:pt x="208" y="382"/>
                  </a:cubicBezTo>
                  <a:cubicBezTo>
                    <a:pt x="203" y="379"/>
                    <a:pt x="198" y="373"/>
                    <a:pt x="191" y="373"/>
                  </a:cubicBezTo>
                  <a:cubicBezTo>
                    <a:pt x="191" y="373"/>
                    <a:pt x="191" y="373"/>
                    <a:pt x="191" y="373"/>
                  </a:cubicBezTo>
                  <a:cubicBezTo>
                    <a:pt x="184" y="373"/>
                    <a:pt x="178" y="378"/>
                    <a:pt x="173" y="382"/>
                  </a:cubicBezTo>
                  <a:cubicBezTo>
                    <a:pt x="172" y="383"/>
                    <a:pt x="170" y="385"/>
                    <a:pt x="169" y="386"/>
                  </a:cubicBezTo>
                  <a:cubicBezTo>
                    <a:pt x="169" y="385"/>
                    <a:pt x="168" y="383"/>
                    <a:pt x="168" y="382"/>
                  </a:cubicBezTo>
                  <a:cubicBezTo>
                    <a:pt x="166" y="376"/>
                    <a:pt x="163" y="369"/>
                    <a:pt x="158" y="365"/>
                  </a:cubicBezTo>
                  <a:cubicBezTo>
                    <a:pt x="152" y="361"/>
                    <a:pt x="145" y="361"/>
                    <a:pt x="139" y="360"/>
                  </a:cubicBezTo>
                  <a:cubicBezTo>
                    <a:pt x="138" y="360"/>
                    <a:pt x="136" y="360"/>
                    <a:pt x="135" y="360"/>
                  </a:cubicBezTo>
                  <a:cubicBezTo>
                    <a:pt x="135" y="359"/>
                    <a:pt x="135" y="357"/>
                    <a:pt x="136" y="356"/>
                  </a:cubicBezTo>
                  <a:cubicBezTo>
                    <a:pt x="138" y="350"/>
                    <a:pt x="140" y="343"/>
                    <a:pt x="138" y="336"/>
                  </a:cubicBezTo>
                  <a:cubicBezTo>
                    <a:pt x="136" y="330"/>
                    <a:pt x="130" y="325"/>
                    <a:pt x="125" y="321"/>
                  </a:cubicBezTo>
                  <a:cubicBezTo>
                    <a:pt x="124" y="321"/>
                    <a:pt x="123" y="320"/>
                    <a:pt x="122" y="319"/>
                  </a:cubicBezTo>
                  <a:cubicBezTo>
                    <a:pt x="123" y="318"/>
                    <a:pt x="124" y="317"/>
                    <a:pt x="125" y="316"/>
                  </a:cubicBezTo>
                  <a:cubicBezTo>
                    <a:pt x="130" y="312"/>
                    <a:pt x="136" y="308"/>
                    <a:pt x="138" y="302"/>
                  </a:cubicBezTo>
                  <a:cubicBezTo>
                    <a:pt x="140" y="295"/>
                    <a:pt x="138" y="288"/>
                    <a:pt x="137" y="282"/>
                  </a:cubicBezTo>
                  <a:cubicBezTo>
                    <a:pt x="136" y="281"/>
                    <a:pt x="136" y="279"/>
                    <a:pt x="136" y="278"/>
                  </a:cubicBezTo>
                  <a:cubicBezTo>
                    <a:pt x="137" y="278"/>
                    <a:pt x="139" y="278"/>
                    <a:pt x="140" y="278"/>
                  </a:cubicBezTo>
                  <a:cubicBezTo>
                    <a:pt x="146" y="278"/>
                    <a:pt x="153" y="278"/>
                    <a:pt x="159" y="274"/>
                  </a:cubicBezTo>
                  <a:cubicBezTo>
                    <a:pt x="165" y="270"/>
                    <a:pt x="167" y="263"/>
                    <a:pt x="169" y="258"/>
                  </a:cubicBezTo>
                  <a:cubicBezTo>
                    <a:pt x="170" y="256"/>
                    <a:pt x="170" y="255"/>
                    <a:pt x="171" y="253"/>
                  </a:cubicBezTo>
                  <a:cubicBezTo>
                    <a:pt x="172" y="254"/>
                    <a:pt x="174" y="256"/>
                    <a:pt x="175" y="257"/>
                  </a:cubicBezTo>
                  <a:cubicBezTo>
                    <a:pt x="180" y="261"/>
                    <a:pt x="186" y="266"/>
                    <a:pt x="192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200" y="266"/>
                    <a:pt x="205" y="261"/>
                    <a:pt x="210" y="257"/>
                  </a:cubicBezTo>
                  <a:cubicBezTo>
                    <a:pt x="211" y="257"/>
                    <a:pt x="213" y="254"/>
                    <a:pt x="214" y="253"/>
                  </a:cubicBezTo>
                  <a:cubicBezTo>
                    <a:pt x="215" y="255"/>
                    <a:pt x="215" y="257"/>
                    <a:pt x="216" y="258"/>
                  </a:cubicBezTo>
                  <a:cubicBezTo>
                    <a:pt x="218" y="264"/>
                    <a:pt x="220" y="270"/>
                    <a:pt x="226" y="274"/>
                  </a:cubicBezTo>
                  <a:cubicBezTo>
                    <a:pt x="231" y="278"/>
                    <a:pt x="238" y="279"/>
                    <a:pt x="244" y="279"/>
                  </a:cubicBezTo>
                  <a:cubicBezTo>
                    <a:pt x="245" y="279"/>
                    <a:pt x="247" y="279"/>
                    <a:pt x="249" y="279"/>
                  </a:cubicBezTo>
                  <a:cubicBezTo>
                    <a:pt x="248" y="281"/>
                    <a:pt x="248" y="282"/>
                    <a:pt x="248" y="283"/>
                  </a:cubicBezTo>
                  <a:cubicBezTo>
                    <a:pt x="246" y="289"/>
                    <a:pt x="244" y="296"/>
                    <a:pt x="246" y="303"/>
                  </a:cubicBezTo>
                  <a:cubicBezTo>
                    <a:pt x="248" y="310"/>
                    <a:pt x="253" y="314"/>
                    <a:pt x="258" y="318"/>
                  </a:cubicBezTo>
                  <a:close/>
                  <a:moveTo>
                    <a:pt x="226" y="309"/>
                  </a:moveTo>
                  <a:cubicBezTo>
                    <a:pt x="223" y="300"/>
                    <a:pt x="217" y="293"/>
                    <a:pt x="208" y="288"/>
                  </a:cubicBezTo>
                  <a:cubicBezTo>
                    <a:pt x="200" y="284"/>
                    <a:pt x="190" y="283"/>
                    <a:pt x="181" y="286"/>
                  </a:cubicBezTo>
                  <a:cubicBezTo>
                    <a:pt x="172" y="289"/>
                    <a:pt x="165" y="295"/>
                    <a:pt x="160" y="303"/>
                  </a:cubicBezTo>
                  <a:cubicBezTo>
                    <a:pt x="156" y="312"/>
                    <a:pt x="155" y="321"/>
                    <a:pt x="158" y="330"/>
                  </a:cubicBezTo>
                  <a:cubicBezTo>
                    <a:pt x="161" y="339"/>
                    <a:pt x="167" y="347"/>
                    <a:pt x="175" y="351"/>
                  </a:cubicBezTo>
                  <a:cubicBezTo>
                    <a:pt x="180" y="354"/>
                    <a:pt x="186" y="355"/>
                    <a:pt x="192" y="355"/>
                  </a:cubicBezTo>
                  <a:cubicBezTo>
                    <a:pt x="195" y="355"/>
                    <a:pt x="199" y="355"/>
                    <a:pt x="202" y="354"/>
                  </a:cubicBezTo>
                  <a:cubicBezTo>
                    <a:pt x="211" y="351"/>
                    <a:pt x="219" y="345"/>
                    <a:pt x="223" y="336"/>
                  </a:cubicBezTo>
                  <a:cubicBezTo>
                    <a:pt x="228" y="328"/>
                    <a:pt x="228" y="318"/>
                    <a:pt x="226" y="309"/>
                  </a:cubicBezTo>
                  <a:close/>
                </a:path>
              </a:pathLst>
            </a:custGeom>
            <a:solidFill>
              <a:srgbClr val="0282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070520-F118-8761-FBAF-8AAF83AD1621}"/>
                </a:ext>
              </a:extLst>
            </p:cNvPr>
            <p:cNvSpPr txBox="1"/>
            <p:nvPr/>
          </p:nvSpPr>
          <p:spPr>
            <a:xfrm>
              <a:off x="5463351" y="3371051"/>
              <a:ext cx="5313425" cy="23083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Рабочие процессы и роли </a:t>
              </a: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для обеспечения выполнения работ по изоляции, инструктажей и др.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FF6695-BA8A-64F0-2610-58B1297A969A}"/>
              </a:ext>
            </a:extLst>
          </p:cNvPr>
          <p:cNvGrpSpPr/>
          <p:nvPr/>
        </p:nvGrpSpPr>
        <p:grpSpPr>
          <a:xfrm>
            <a:off x="4962426" y="5701667"/>
            <a:ext cx="4559527" cy="367631"/>
            <a:chOff x="5168279" y="4164642"/>
            <a:chExt cx="3419645" cy="2757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0DBAD3-D392-DD15-E106-974EC16A1412}"/>
                </a:ext>
              </a:extLst>
            </p:cNvPr>
            <p:cNvSpPr txBox="1"/>
            <p:nvPr/>
          </p:nvSpPr>
          <p:spPr>
            <a:xfrm>
              <a:off x="5463351" y="4187087"/>
              <a:ext cx="3124573" cy="23083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Мобильность решения </a:t>
              </a: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– доступ через веб-приложение</a:t>
              </a:r>
            </a:p>
          </p:txBody>
        </p:sp>
        <p:sp>
          <p:nvSpPr>
            <p:cNvPr id="31" name="Freeform 214">
              <a:extLst>
                <a:ext uri="{FF2B5EF4-FFF2-40B4-BE49-F238E27FC236}">
                  <a16:creationId xmlns:a16="http://schemas.microsoft.com/office/drawing/2014/main" id="{F259146A-1088-B12C-32C6-38620DEAE52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68279" y="4164642"/>
              <a:ext cx="275723" cy="275723"/>
            </a:xfrm>
            <a:custGeom>
              <a:avLst/>
              <a:gdLst>
                <a:gd name="T0" fmla="*/ 320 w 512"/>
                <a:gd name="T1" fmla="*/ 245 h 512"/>
                <a:gd name="T2" fmla="*/ 373 w 512"/>
                <a:gd name="T3" fmla="*/ 245 h 512"/>
                <a:gd name="T4" fmla="*/ 373 w 512"/>
                <a:gd name="T5" fmla="*/ 373 h 512"/>
                <a:gd name="T6" fmla="*/ 320 w 512"/>
                <a:gd name="T7" fmla="*/ 373 h 512"/>
                <a:gd name="T8" fmla="*/ 320 w 512"/>
                <a:gd name="T9" fmla="*/ 245 h 512"/>
                <a:gd name="T10" fmla="*/ 330 w 512"/>
                <a:gd name="T11" fmla="*/ 224 h 512"/>
                <a:gd name="T12" fmla="*/ 309 w 512"/>
                <a:gd name="T13" fmla="*/ 224 h 512"/>
                <a:gd name="T14" fmla="*/ 298 w 512"/>
                <a:gd name="T15" fmla="*/ 234 h 512"/>
                <a:gd name="T16" fmla="*/ 298 w 512"/>
                <a:gd name="T17" fmla="*/ 352 h 512"/>
                <a:gd name="T18" fmla="*/ 160 w 512"/>
                <a:gd name="T19" fmla="*/ 352 h 512"/>
                <a:gd name="T20" fmla="*/ 160 w 512"/>
                <a:gd name="T21" fmla="*/ 128 h 512"/>
                <a:gd name="T22" fmla="*/ 330 w 512"/>
                <a:gd name="T23" fmla="*/ 128 h 512"/>
                <a:gd name="T24" fmla="*/ 330 w 512"/>
                <a:gd name="T25" fmla="*/ 224 h 512"/>
                <a:gd name="T26" fmla="*/ 256 w 512"/>
                <a:gd name="T27" fmla="*/ 320 h 512"/>
                <a:gd name="T28" fmla="*/ 245 w 512"/>
                <a:gd name="T29" fmla="*/ 309 h 512"/>
                <a:gd name="T30" fmla="*/ 234 w 512"/>
                <a:gd name="T31" fmla="*/ 320 h 512"/>
                <a:gd name="T32" fmla="*/ 245 w 512"/>
                <a:gd name="T33" fmla="*/ 330 h 512"/>
                <a:gd name="T34" fmla="*/ 256 w 512"/>
                <a:gd name="T35" fmla="*/ 320 h 512"/>
                <a:gd name="T36" fmla="*/ 512 w 512"/>
                <a:gd name="T37" fmla="*/ 256 h 512"/>
                <a:gd name="T38" fmla="*/ 256 w 512"/>
                <a:gd name="T39" fmla="*/ 512 h 512"/>
                <a:gd name="T40" fmla="*/ 0 w 512"/>
                <a:gd name="T41" fmla="*/ 256 h 512"/>
                <a:gd name="T42" fmla="*/ 256 w 512"/>
                <a:gd name="T43" fmla="*/ 0 h 512"/>
                <a:gd name="T44" fmla="*/ 512 w 512"/>
                <a:gd name="T45" fmla="*/ 256 h 512"/>
                <a:gd name="T46" fmla="*/ 394 w 512"/>
                <a:gd name="T47" fmla="*/ 234 h 512"/>
                <a:gd name="T48" fmla="*/ 384 w 512"/>
                <a:gd name="T49" fmla="*/ 224 h 512"/>
                <a:gd name="T50" fmla="*/ 352 w 512"/>
                <a:gd name="T51" fmla="*/ 224 h 512"/>
                <a:gd name="T52" fmla="*/ 352 w 512"/>
                <a:gd name="T53" fmla="*/ 117 h 512"/>
                <a:gd name="T54" fmla="*/ 341 w 512"/>
                <a:gd name="T55" fmla="*/ 106 h 512"/>
                <a:gd name="T56" fmla="*/ 149 w 512"/>
                <a:gd name="T57" fmla="*/ 106 h 512"/>
                <a:gd name="T58" fmla="*/ 138 w 512"/>
                <a:gd name="T59" fmla="*/ 117 h 512"/>
                <a:gd name="T60" fmla="*/ 138 w 512"/>
                <a:gd name="T61" fmla="*/ 362 h 512"/>
                <a:gd name="T62" fmla="*/ 149 w 512"/>
                <a:gd name="T63" fmla="*/ 373 h 512"/>
                <a:gd name="T64" fmla="*/ 298 w 512"/>
                <a:gd name="T65" fmla="*/ 373 h 512"/>
                <a:gd name="T66" fmla="*/ 298 w 512"/>
                <a:gd name="T67" fmla="*/ 384 h 512"/>
                <a:gd name="T68" fmla="*/ 309 w 512"/>
                <a:gd name="T69" fmla="*/ 394 h 512"/>
                <a:gd name="T70" fmla="*/ 384 w 512"/>
                <a:gd name="T71" fmla="*/ 394 h 512"/>
                <a:gd name="T72" fmla="*/ 394 w 512"/>
                <a:gd name="T73" fmla="*/ 384 h 512"/>
                <a:gd name="T74" fmla="*/ 394 w 512"/>
                <a:gd name="T75" fmla="*/ 23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320" y="245"/>
                  </a:moveTo>
                  <a:cubicBezTo>
                    <a:pt x="373" y="245"/>
                    <a:pt x="373" y="245"/>
                    <a:pt x="373" y="245"/>
                  </a:cubicBezTo>
                  <a:cubicBezTo>
                    <a:pt x="373" y="373"/>
                    <a:pt x="373" y="373"/>
                    <a:pt x="373" y="373"/>
                  </a:cubicBezTo>
                  <a:cubicBezTo>
                    <a:pt x="320" y="373"/>
                    <a:pt x="320" y="373"/>
                    <a:pt x="320" y="373"/>
                  </a:cubicBezTo>
                  <a:lnTo>
                    <a:pt x="320" y="245"/>
                  </a:lnTo>
                  <a:close/>
                  <a:moveTo>
                    <a:pt x="330" y="224"/>
                  </a:moveTo>
                  <a:cubicBezTo>
                    <a:pt x="309" y="224"/>
                    <a:pt x="309" y="224"/>
                    <a:pt x="309" y="224"/>
                  </a:cubicBezTo>
                  <a:cubicBezTo>
                    <a:pt x="303" y="224"/>
                    <a:pt x="298" y="228"/>
                    <a:pt x="298" y="234"/>
                  </a:cubicBezTo>
                  <a:cubicBezTo>
                    <a:pt x="298" y="352"/>
                    <a:pt x="298" y="352"/>
                    <a:pt x="298" y="352"/>
                  </a:cubicBezTo>
                  <a:cubicBezTo>
                    <a:pt x="160" y="352"/>
                    <a:pt x="160" y="352"/>
                    <a:pt x="160" y="352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330" y="128"/>
                    <a:pt x="330" y="128"/>
                    <a:pt x="330" y="128"/>
                  </a:cubicBezTo>
                  <a:lnTo>
                    <a:pt x="330" y="224"/>
                  </a:lnTo>
                  <a:close/>
                  <a:moveTo>
                    <a:pt x="256" y="320"/>
                  </a:moveTo>
                  <a:cubicBezTo>
                    <a:pt x="256" y="314"/>
                    <a:pt x="251" y="309"/>
                    <a:pt x="245" y="309"/>
                  </a:cubicBezTo>
                  <a:cubicBezTo>
                    <a:pt x="239" y="309"/>
                    <a:pt x="234" y="314"/>
                    <a:pt x="234" y="320"/>
                  </a:cubicBezTo>
                  <a:cubicBezTo>
                    <a:pt x="234" y="326"/>
                    <a:pt x="239" y="330"/>
                    <a:pt x="245" y="330"/>
                  </a:cubicBezTo>
                  <a:cubicBezTo>
                    <a:pt x="251" y="330"/>
                    <a:pt x="256" y="326"/>
                    <a:pt x="256" y="32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94" y="234"/>
                  </a:moveTo>
                  <a:cubicBezTo>
                    <a:pt x="394" y="228"/>
                    <a:pt x="390" y="224"/>
                    <a:pt x="384" y="224"/>
                  </a:cubicBezTo>
                  <a:cubicBezTo>
                    <a:pt x="352" y="224"/>
                    <a:pt x="352" y="224"/>
                    <a:pt x="352" y="224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1"/>
                    <a:pt x="347" y="106"/>
                    <a:pt x="34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3" y="106"/>
                    <a:pt x="138" y="111"/>
                    <a:pt x="138" y="117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38" y="368"/>
                    <a:pt x="143" y="373"/>
                    <a:pt x="149" y="373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8" y="384"/>
                    <a:pt x="298" y="384"/>
                    <a:pt x="298" y="384"/>
                  </a:cubicBezTo>
                  <a:cubicBezTo>
                    <a:pt x="298" y="390"/>
                    <a:pt x="303" y="394"/>
                    <a:pt x="309" y="394"/>
                  </a:cubicBezTo>
                  <a:cubicBezTo>
                    <a:pt x="384" y="394"/>
                    <a:pt x="384" y="394"/>
                    <a:pt x="384" y="394"/>
                  </a:cubicBezTo>
                  <a:cubicBezTo>
                    <a:pt x="390" y="394"/>
                    <a:pt x="394" y="390"/>
                    <a:pt x="394" y="384"/>
                  </a:cubicBezTo>
                  <a:lnTo>
                    <a:pt x="394" y="234"/>
                  </a:lnTo>
                  <a:close/>
                </a:path>
              </a:pathLst>
            </a:custGeom>
            <a:solidFill>
              <a:srgbClr val="0282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8222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277C225-D41C-05FF-9E72-DBB30CDA4CA0}"/>
              </a:ext>
            </a:extLst>
          </p:cNvPr>
          <p:cNvGrpSpPr/>
          <p:nvPr/>
        </p:nvGrpSpPr>
        <p:grpSpPr>
          <a:xfrm>
            <a:off x="6890688" y="6149355"/>
            <a:ext cx="5062137" cy="367983"/>
            <a:chOff x="5168015" y="4612016"/>
            <a:chExt cx="3796603" cy="2759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7B9924-DD72-2574-723B-ADE5D76BAAF8}"/>
                </a:ext>
              </a:extLst>
            </p:cNvPr>
            <p:cNvSpPr txBox="1"/>
            <p:nvPr/>
          </p:nvSpPr>
          <p:spPr>
            <a:xfrm>
              <a:off x="5463351" y="4634593"/>
              <a:ext cx="3501267" cy="23083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Аналитика эНД - </a:t>
              </a: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доступ к информационной панели и отчетам</a:t>
              </a:r>
            </a:p>
          </p:txBody>
        </p:sp>
        <p:sp>
          <p:nvSpPr>
            <p:cNvPr id="32" name="Freeform 373">
              <a:extLst>
                <a:ext uri="{FF2B5EF4-FFF2-40B4-BE49-F238E27FC236}">
                  <a16:creationId xmlns:a16="http://schemas.microsoft.com/office/drawing/2014/main" id="{A0B1B5A4-00BC-0638-350D-31E20F478E7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68015" y="4612016"/>
              <a:ext cx="275987" cy="275987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52 w 512"/>
                <a:gd name="T11" fmla="*/ 256 h 512"/>
                <a:gd name="T12" fmla="*/ 362 w 512"/>
                <a:gd name="T13" fmla="*/ 245 h 512"/>
                <a:gd name="T14" fmla="*/ 373 w 512"/>
                <a:gd name="T15" fmla="*/ 256 h 512"/>
                <a:gd name="T16" fmla="*/ 373 w 512"/>
                <a:gd name="T17" fmla="*/ 320 h 512"/>
                <a:gd name="T18" fmla="*/ 362 w 512"/>
                <a:gd name="T19" fmla="*/ 330 h 512"/>
                <a:gd name="T20" fmla="*/ 352 w 512"/>
                <a:gd name="T21" fmla="*/ 320 h 512"/>
                <a:gd name="T22" fmla="*/ 352 w 512"/>
                <a:gd name="T23" fmla="*/ 256 h 512"/>
                <a:gd name="T24" fmla="*/ 309 w 512"/>
                <a:gd name="T25" fmla="*/ 170 h 512"/>
                <a:gd name="T26" fmla="*/ 320 w 512"/>
                <a:gd name="T27" fmla="*/ 160 h 512"/>
                <a:gd name="T28" fmla="*/ 330 w 512"/>
                <a:gd name="T29" fmla="*/ 170 h 512"/>
                <a:gd name="T30" fmla="*/ 330 w 512"/>
                <a:gd name="T31" fmla="*/ 320 h 512"/>
                <a:gd name="T32" fmla="*/ 320 w 512"/>
                <a:gd name="T33" fmla="*/ 330 h 512"/>
                <a:gd name="T34" fmla="*/ 309 w 512"/>
                <a:gd name="T35" fmla="*/ 320 h 512"/>
                <a:gd name="T36" fmla="*/ 309 w 512"/>
                <a:gd name="T37" fmla="*/ 170 h 512"/>
                <a:gd name="T38" fmla="*/ 266 w 512"/>
                <a:gd name="T39" fmla="*/ 202 h 512"/>
                <a:gd name="T40" fmla="*/ 277 w 512"/>
                <a:gd name="T41" fmla="*/ 192 h 512"/>
                <a:gd name="T42" fmla="*/ 288 w 512"/>
                <a:gd name="T43" fmla="*/ 202 h 512"/>
                <a:gd name="T44" fmla="*/ 288 w 512"/>
                <a:gd name="T45" fmla="*/ 320 h 512"/>
                <a:gd name="T46" fmla="*/ 277 w 512"/>
                <a:gd name="T47" fmla="*/ 330 h 512"/>
                <a:gd name="T48" fmla="*/ 266 w 512"/>
                <a:gd name="T49" fmla="*/ 320 h 512"/>
                <a:gd name="T50" fmla="*/ 266 w 512"/>
                <a:gd name="T51" fmla="*/ 202 h 512"/>
                <a:gd name="T52" fmla="*/ 224 w 512"/>
                <a:gd name="T53" fmla="*/ 149 h 512"/>
                <a:gd name="T54" fmla="*/ 234 w 512"/>
                <a:gd name="T55" fmla="*/ 138 h 512"/>
                <a:gd name="T56" fmla="*/ 245 w 512"/>
                <a:gd name="T57" fmla="*/ 149 h 512"/>
                <a:gd name="T58" fmla="*/ 245 w 512"/>
                <a:gd name="T59" fmla="*/ 320 h 512"/>
                <a:gd name="T60" fmla="*/ 234 w 512"/>
                <a:gd name="T61" fmla="*/ 330 h 512"/>
                <a:gd name="T62" fmla="*/ 224 w 512"/>
                <a:gd name="T63" fmla="*/ 320 h 512"/>
                <a:gd name="T64" fmla="*/ 224 w 512"/>
                <a:gd name="T65" fmla="*/ 149 h 512"/>
                <a:gd name="T66" fmla="*/ 181 w 512"/>
                <a:gd name="T67" fmla="*/ 245 h 512"/>
                <a:gd name="T68" fmla="*/ 192 w 512"/>
                <a:gd name="T69" fmla="*/ 234 h 512"/>
                <a:gd name="T70" fmla="*/ 202 w 512"/>
                <a:gd name="T71" fmla="*/ 245 h 512"/>
                <a:gd name="T72" fmla="*/ 202 w 512"/>
                <a:gd name="T73" fmla="*/ 320 h 512"/>
                <a:gd name="T74" fmla="*/ 192 w 512"/>
                <a:gd name="T75" fmla="*/ 330 h 512"/>
                <a:gd name="T76" fmla="*/ 181 w 512"/>
                <a:gd name="T77" fmla="*/ 320 h 512"/>
                <a:gd name="T78" fmla="*/ 181 w 512"/>
                <a:gd name="T79" fmla="*/ 245 h 512"/>
                <a:gd name="T80" fmla="*/ 138 w 512"/>
                <a:gd name="T81" fmla="*/ 277 h 512"/>
                <a:gd name="T82" fmla="*/ 149 w 512"/>
                <a:gd name="T83" fmla="*/ 266 h 512"/>
                <a:gd name="T84" fmla="*/ 160 w 512"/>
                <a:gd name="T85" fmla="*/ 277 h 512"/>
                <a:gd name="T86" fmla="*/ 160 w 512"/>
                <a:gd name="T87" fmla="*/ 320 h 512"/>
                <a:gd name="T88" fmla="*/ 149 w 512"/>
                <a:gd name="T89" fmla="*/ 330 h 512"/>
                <a:gd name="T90" fmla="*/ 138 w 512"/>
                <a:gd name="T91" fmla="*/ 320 h 512"/>
                <a:gd name="T92" fmla="*/ 138 w 512"/>
                <a:gd name="T93" fmla="*/ 277 h 512"/>
                <a:gd name="T94" fmla="*/ 405 w 512"/>
                <a:gd name="T95" fmla="*/ 373 h 512"/>
                <a:gd name="T96" fmla="*/ 106 w 512"/>
                <a:gd name="T97" fmla="*/ 373 h 512"/>
                <a:gd name="T98" fmla="*/ 96 w 512"/>
                <a:gd name="T99" fmla="*/ 362 h 512"/>
                <a:gd name="T100" fmla="*/ 96 w 512"/>
                <a:gd name="T101" fmla="*/ 149 h 512"/>
                <a:gd name="T102" fmla="*/ 106 w 512"/>
                <a:gd name="T103" fmla="*/ 138 h 512"/>
                <a:gd name="T104" fmla="*/ 117 w 512"/>
                <a:gd name="T105" fmla="*/ 149 h 512"/>
                <a:gd name="T106" fmla="*/ 117 w 512"/>
                <a:gd name="T107" fmla="*/ 352 h 512"/>
                <a:gd name="T108" fmla="*/ 405 w 512"/>
                <a:gd name="T109" fmla="*/ 352 h 512"/>
                <a:gd name="T110" fmla="*/ 416 w 512"/>
                <a:gd name="T111" fmla="*/ 362 h 512"/>
                <a:gd name="T112" fmla="*/ 405 w 512"/>
                <a:gd name="T113" fmla="*/ 37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52" y="256"/>
                  </a:moveTo>
                  <a:cubicBezTo>
                    <a:pt x="352" y="250"/>
                    <a:pt x="356" y="245"/>
                    <a:pt x="362" y="245"/>
                  </a:cubicBezTo>
                  <a:cubicBezTo>
                    <a:pt x="368" y="245"/>
                    <a:pt x="373" y="250"/>
                    <a:pt x="373" y="256"/>
                  </a:cubicBezTo>
                  <a:cubicBezTo>
                    <a:pt x="373" y="320"/>
                    <a:pt x="373" y="320"/>
                    <a:pt x="373" y="320"/>
                  </a:cubicBezTo>
                  <a:cubicBezTo>
                    <a:pt x="373" y="326"/>
                    <a:pt x="368" y="330"/>
                    <a:pt x="362" y="330"/>
                  </a:cubicBezTo>
                  <a:cubicBezTo>
                    <a:pt x="356" y="330"/>
                    <a:pt x="352" y="326"/>
                    <a:pt x="352" y="320"/>
                  </a:cubicBezTo>
                  <a:lnTo>
                    <a:pt x="352" y="256"/>
                  </a:lnTo>
                  <a:close/>
                  <a:moveTo>
                    <a:pt x="309" y="170"/>
                  </a:moveTo>
                  <a:cubicBezTo>
                    <a:pt x="309" y="164"/>
                    <a:pt x="314" y="160"/>
                    <a:pt x="320" y="160"/>
                  </a:cubicBezTo>
                  <a:cubicBezTo>
                    <a:pt x="326" y="160"/>
                    <a:pt x="330" y="164"/>
                    <a:pt x="330" y="170"/>
                  </a:cubicBezTo>
                  <a:cubicBezTo>
                    <a:pt x="330" y="320"/>
                    <a:pt x="330" y="320"/>
                    <a:pt x="330" y="320"/>
                  </a:cubicBezTo>
                  <a:cubicBezTo>
                    <a:pt x="330" y="326"/>
                    <a:pt x="326" y="330"/>
                    <a:pt x="320" y="330"/>
                  </a:cubicBezTo>
                  <a:cubicBezTo>
                    <a:pt x="314" y="330"/>
                    <a:pt x="309" y="326"/>
                    <a:pt x="309" y="320"/>
                  </a:cubicBezTo>
                  <a:lnTo>
                    <a:pt x="309" y="170"/>
                  </a:lnTo>
                  <a:close/>
                  <a:moveTo>
                    <a:pt x="266" y="202"/>
                  </a:moveTo>
                  <a:cubicBezTo>
                    <a:pt x="266" y="196"/>
                    <a:pt x="271" y="192"/>
                    <a:pt x="277" y="192"/>
                  </a:cubicBezTo>
                  <a:cubicBezTo>
                    <a:pt x="283" y="192"/>
                    <a:pt x="288" y="196"/>
                    <a:pt x="288" y="20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8" y="326"/>
                    <a:pt x="283" y="330"/>
                    <a:pt x="277" y="330"/>
                  </a:cubicBezTo>
                  <a:cubicBezTo>
                    <a:pt x="271" y="330"/>
                    <a:pt x="266" y="326"/>
                    <a:pt x="266" y="320"/>
                  </a:cubicBezTo>
                  <a:lnTo>
                    <a:pt x="266" y="202"/>
                  </a:lnTo>
                  <a:close/>
                  <a:moveTo>
                    <a:pt x="224" y="149"/>
                  </a:moveTo>
                  <a:cubicBezTo>
                    <a:pt x="224" y="143"/>
                    <a:pt x="228" y="138"/>
                    <a:pt x="234" y="138"/>
                  </a:cubicBezTo>
                  <a:cubicBezTo>
                    <a:pt x="240" y="138"/>
                    <a:pt x="245" y="143"/>
                    <a:pt x="245" y="149"/>
                  </a:cubicBezTo>
                  <a:cubicBezTo>
                    <a:pt x="245" y="320"/>
                    <a:pt x="245" y="320"/>
                    <a:pt x="245" y="320"/>
                  </a:cubicBezTo>
                  <a:cubicBezTo>
                    <a:pt x="245" y="326"/>
                    <a:pt x="240" y="330"/>
                    <a:pt x="234" y="330"/>
                  </a:cubicBezTo>
                  <a:cubicBezTo>
                    <a:pt x="228" y="330"/>
                    <a:pt x="224" y="326"/>
                    <a:pt x="224" y="320"/>
                  </a:cubicBezTo>
                  <a:lnTo>
                    <a:pt x="224" y="149"/>
                  </a:lnTo>
                  <a:close/>
                  <a:moveTo>
                    <a:pt x="181" y="245"/>
                  </a:moveTo>
                  <a:cubicBezTo>
                    <a:pt x="181" y="239"/>
                    <a:pt x="186" y="234"/>
                    <a:pt x="192" y="234"/>
                  </a:cubicBezTo>
                  <a:cubicBezTo>
                    <a:pt x="198" y="234"/>
                    <a:pt x="202" y="239"/>
                    <a:pt x="202" y="245"/>
                  </a:cubicBezTo>
                  <a:cubicBezTo>
                    <a:pt x="202" y="320"/>
                    <a:pt x="202" y="320"/>
                    <a:pt x="202" y="320"/>
                  </a:cubicBezTo>
                  <a:cubicBezTo>
                    <a:pt x="202" y="326"/>
                    <a:pt x="198" y="330"/>
                    <a:pt x="192" y="330"/>
                  </a:cubicBezTo>
                  <a:cubicBezTo>
                    <a:pt x="186" y="330"/>
                    <a:pt x="181" y="326"/>
                    <a:pt x="181" y="320"/>
                  </a:cubicBezTo>
                  <a:lnTo>
                    <a:pt x="181" y="245"/>
                  </a:lnTo>
                  <a:close/>
                  <a:moveTo>
                    <a:pt x="138" y="277"/>
                  </a:moveTo>
                  <a:cubicBezTo>
                    <a:pt x="138" y="271"/>
                    <a:pt x="143" y="266"/>
                    <a:pt x="149" y="266"/>
                  </a:cubicBezTo>
                  <a:cubicBezTo>
                    <a:pt x="155" y="266"/>
                    <a:pt x="160" y="271"/>
                    <a:pt x="160" y="277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6"/>
                    <a:pt x="155" y="330"/>
                    <a:pt x="149" y="330"/>
                  </a:cubicBezTo>
                  <a:cubicBezTo>
                    <a:pt x="143" y="330"/>
                    <a:pt x="138" y="326"/>
                    <a:pt x="138" y="320"/>
                  </a:cubicBezTo>
                  <a:lnTo>
                    <a:pt x="138" y="277"/>
                  </a:lnTo>
                  <a:close/>
                  <a:moveTo>
                    <a:pt x="405" y="373"/>
                  </a:moveTo>
                  <a:cubicBezTo>
                    <a:pt x="106" y="373"/>
                    <a:pt x="106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112" y="138"/>
                    <a:pt x="117" y="143"/>
                    <a:pt x="117" y="149"/>
                  </a:cubicBezTo>
                  <a:cubicBezTo>
                    <a:pt x="117" y="352"/>
                    <a:pt x="117" y="352"/>
                    <a:pt x="117" y="352"/>
                  </a:cubicBezTo>
                  <a:cubicBezTo>
                    <a:pt x="405" y="352"/>
                    <a:pt x="405" y="352"/>
                    <a:pt x="405" y="352"/>
                  </a:cubicBezTo>
                  <a:cubicBezTo>
                    <a:pt x="411" y="352"/>
                    <a:pt x="416" y="356"/>
                    <a:pt x="416" y="362"/>
                  </a:cubicBezTo>
                  <a:cubicBezTo>
                    <a:pt x="416" y="368"/>
                    <a:pt x="411" y="373"/>
                    <a:pt x="405" y="373"/>
                  </a:cubicBezTo>
                  <a:close/>
                </a:path>
              </a:pathLst>
            </a:custGeom>
            <a:solidFill>
              <a:srgbClr val="0282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CEE9F4-9490-0729-CD15-4CE0791108E7}"/>
              </a:ext>
            </a:extLst>
          </p:cNvPr>
          <p:cNvGrpSpPr/>
          <p:nvPr/>
        </p:nvGrpSpPr>
        <p:grpSpPr>
          <a:xfrm>
            <a:off x="2850426" y="5247841"/>
            <a:ext cx="5010857" cy="368713"/>
            <a:chOff x="5168015" y="3760708"/>
            <a:chExt cx="3758143" cy="2765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B7A0CB-9B54-4450-9D96-F406E591642B}"/>
                </a:ext>
              </a:extLst>
            </p:cNvPr>
            <p:cNvSpPr txBox="1"/>
            <p:nvPr/>
          </p:nvSpPr>
          <p:spPr>
            <a:xfrm>
              <a:off x="5463351" y="3783559"/>
              <a:ext cx="3462807" cy="23083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Графическое представление данных </a:t>
              </a: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о выполняемых работах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867">
              <a:extLst>
                <a:ext uri="{FF2B5EF4-FFF2-40B4-BE49-F238E27FC236}">
                  <a16:creationId xmlns:a16="http://schemas.microsoft.com/office/drawing/2014/main" id="{CAA73334-75E7-0AF5-AF2C-ECD511EC8E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68015" y="3760708"/>
              <a:ext cx="276535" cy="276535"/>
            </a:xfrm>
            <a:custGeom>
              <a:avLst/>
              <a:gdLst>
                <a:gd name="T0" fmla="*/ 138 w 512"/>
                <a:gd name="T1" fmla="*/ 138 h 512"/>
                <a:gd name="T2" fmla="*/ 373 w 512"/>
                <a:gd name="T3" fmla="*/ 138 h 512"/>
                <a:gd name="T4" fmla="*/ 373 w 512"/>
                <a:gd name="T5" fmla="*/ 309 h 512"/>
                <a:gd name="T6" fmla="*/ 138 w 512"/>
                <a:gd name="T7" fmla="*/ 309 h 512"/>
                <a:gd name="T8" fmla="*/ 138 w 512"/>
                <a:gd name="T9" fmla="*/ 138 h 512"/>
                <a:gd name="T10" fmla="*/ 512 w 512"/>
                <a:gd name="T11" fmla="*/ 256 h 512"/>
                <a:gd name="T12" fmla="*/ 256 w 512"/>
                <a:gd name="T13" fmla="*/ 512 h 512"/>
                <a:gd name="T14" fmla="*/ 0 w 512"/>
                <a:gd name="T15" fmla="*/ 256 h 512"/>
                <a:gd name="T16" fmla="*/ 256 w 512"/>
                <a:gd name="T17" fmla="*/ 0 h 512"/>
                <a:gd name="T18" fmla="*/ 512 w 512"/>
                <a:gd name="T19" fmla="*/ 256 h 512"/>
                <a:gd name="T20" fmla="*/ 394 w 512"/>
                <a:gd name="T21" fmla="*/ 128 h 512"/>
                <a:gd name="T22" fmla="*/ 384 w 512"/>
                <a:gd name="T23" fmla="*/ 117 h 512"/>
                <a:gd name="T24" fmla="*/ 266 w 512"/>
                <a:gd name="T25" fmla="*/ 117 h 512"/>
                <a:gd name="T26" fmla="*/ 256 w 512"/>
                <a:gd name="T27" fmla="*/ 106 h 512"/>
                <a:gd name="T28" fmla="*/ 245 w 512"/>
                <a:gd name="T29" fmla="*/ 117 h 512"/>
                <a:gd name="T30" fmla="*/ 128 w 512"/>
                <a:gd name="T31" fmla="*/ 117 h 512"/>
                <a:gd name="T32" fmla="*/ 117 w 512"/>
                <a:gd name="T33" fmla="*/ 128 h 512"/>
                <a:gd name="T34" fmla="*/ 117 w 512"/>
                <a:gd name="T35" fmla="*/ 320 h 512"/>
                <a:gd name="T36" fmla="*/ 128 w 512"/>
                <a:gd name="T37" fmla="*/ 330 h 512"/>
                <a:gd name="T38" fmla="*/ 198 w 512"/>
                <a:gd name="T39" fmla="*/ 330 h 512"/>
                <a:gd name="T40" fmla="*/ 171 w 512"/>
                <a:gd name="T41" fmla="*/ 401 h 512"/>
                <a:gd name="T42" fmla="*/ 177 w 512"/>
                <a:gd name="T43" fmla="*/ 415 h 512"/>
                <a:gd name="T44" fmla="*/ 181 w 512"/>
                <a:gd name="T45" fmla="*/ 416 h 512"/>
                <a:gd name="T46" fmla="*/ 191 w 512"/>
                <a:gd name="T47" fmla="*/ 409 h 512"/>
                <a:gd name="T48" fmla="*/ 220 w 512"/>
                <a:gd name="T49" fmla="*/ 330 h 512"/>
                <a:gd name="T50" fmla="*/ 245 w 512"/>
                <a:gd name="T51" fmla="*/ 330 h 512"/>
                <a:gd name="T52" fmla="*/ 245 w 512"/>
                <a:gd name="T53" fmla="*/ 373 h 512"/>
                <a:gd name="T54" fmla="*/ 256 w 512"/>
                <a:gd name="T55" fmla="*/ 384 h 512"/>
                <a:gd name="T56" fmla="*/ 266 w 512"/>
                <a:gd name="T57" fmla="*/ 373 h 512"/>
                <a:gd name="T58" fmla="*/ 266 w 512"/>
                <a:gd name="T59" fmla="*/ 330 h 512"/>
                <a:gd name="T60" fmla="*/ 291 w 512"/>
                <a:gd name="T61" fmla="*/ 330 h 512"/>
                <a:gd name="T62" fmla="*/ 320 w 512"/>
                <a:gd name="T63" fmla="*/ 409 h 512"/>
                <a:gd name="T64" fmla="*/ 330 w 512"/>
                <a:gd name="T65" fmla="*/ 416 h 512"/>
                <a:gd name="T66" fmla="*/ 334 w 512"/>
                <a:gd name="T67" fmla="*/ 415 h 512"/>
                <a:gd name="T68" fmla="*/ 340 w 512"/>
                <a:gd name="T69" fmla="*/ 401 h 512"/>
                <a:gd name="T70" fmla="*/ 314 w 512"/>
                <a:gd name="T71" fmla="*/ 330 h 512"/>
                <a:gd name="T72" fmla="*/ 384 w 512"/>
                <a:gd name="T73" fmla="*/ 330 h 512"/>
                <a:gd name="T74" fmla="*/ 394 w 512"/>
                <a:gd name="T75" fmla="*/ 320 h 512"/>
                <a:gd name="T76" fmla="*/ 394 w 512"/>
                <a:gd name="T77" fmla="*/ 12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2" h="512">
                  <a:moveTo>
                    <a:pt x="138" y="138"/>
                  </a:moveTo>
                  <a:cubicBezTo>
                    <a:pt x="373" y="138"/>
                    <a:pt x="373" y="138"/>
                    <a:pt x="373" y="138"/>
                  </a:cubicBezTo>
                  <a:cubicBezTo>
                    <a:pt x="373" y="309"/>
                    <a:pt x="373" y="309"/>
                    <a:pt x="373" y="309"/>
                  </a:cubicBezTo>
                  <a:cubicBezTo>
                    <a:pt x="138" y="309"/>
                    <a:pt x="138" y="309"/>
                    <a:pt x="138" y="309"/>
                  </a:cubicBezTo>
                  <a:lnTo>
                    <a:pt x="138" y="138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94" y="128"/>
                  </a:moveTo>
                  <a:cubicBezTo>
                    <a:pt x="394" y="122"/>
                    <a:pt x="390" y="117"/>
                    <a:pt x="384" y="117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266" y="111"/>
                    <a:pt x="262" y="106"/>
                    <a:pt x="256" y="106"/>
                  </a:cubicBezTo>
                  <a:cubicBezTo>
                    <a:pt x="250" y="106"/>
                    <a:pt x="245" y="111"/>
                    <a:pt x="245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2" y="117"/>
                    <a:pt x="117" y="122"/>
                    <a:pt x="117" y="128"/>
                  </a:cubicBezTo>
                  <a:cubicBezTo>
                    <a:pt x="117" y="320"/>
                    <a:pt x="117" y="320"/>
                    <a:pt x="117" y="320"/>
                  </a:cubicBezTo>
                  <a:cubicBezTo>
                    <a:pt x="117" y="326"/>
                    <a:pt x="122" y="330"/>
                    <a:pt x="128" y="330"/>
                  </a:cubicBezTo>
                  <a:cubicBezTo>
                    <a:pt x="198" y="330"/>
                    <a:pt x="198" y="330"/>
                    <a:pt x="198" y="330"/>
                  </a:cubicBezTo>
                  <a:cubicBezTo>
                    <a:pt x="171" y="401"/>
                    <a:pt x="171" y="401"/>
                    <a:pt x="171" y="401"/>
                  </a:cubicBezTo>
                  <a:cubicBezTo>
                    <a:pt x="169" y="407"/>
                    <a:pt x="172" y="413"/>
                    <a:pt x="177" y="415"/>
                  </a:cubicBezTo>
                  <a:cubicBezTo>
                    <a:pt x="178" y="415"/>
                    <a:pt x="180" y="416"/>
                    <a:pt x="181" y="416"/>
                  </a:cubicBezTo>
                  <a:cubicBezTo>
                    <a:pt x="185" y="416"/>
                    <a:pt x="189" y="413"/>
                    <a:pt x="191" y="409"/>
                  </a:cubicBezTo>
                  <a:cubicBezTo>
                    <a:pt x="220" y="330"/>
                    <a:pt x="220" y="330"/>
                    <a:pt x="220" y="330"/>
                  </a:cubicBezTo>
                  <a:cubicBezTo>
                    <a:pt x="245" y="330"/>
                    <a:pt x="245" y="330"/>
                    <a:pt x="245" y="330"/>
                  </a:cubicBezTo>
                  <a:cubicBezTo>
                    <a:pt x="245" y="373"/>
                    <a:pt x="245" y="373"/>
                    <a:pt x="245" y="373"/>
                  </a:cubicBezTo>
                  <a:cubicBezTo>
                    <a:pt x="245" y="379"/>
                    <a:pt x="250" y="384"/>
                    <a:pt x="256" y="384"/>
                  </a:cubicBezTo>
                  <a:cubicBezTo>
                    <a:pt x="262" y="384"/>
                    <a:pt x="266" y="379"/>
                    <a:pt x="266" y="373"/>
                  </a:cubicBezTo>
                  <a:cubicBezTo>
                    <a:pt x="266" y="330"/>
                    <a:pt x="266" y="330"/>
                    <a:pt x="266" y="330"/>
                  </a:cubicBezTo>
                  <a:cubicBezTo>
                    <a:pt x="291" y="330"/>
                    <a:pt x="291" y="330"/>
                    <a:pt x="291" y="330"/>
                  </a:cubicBezTo>
                  <a:cubicBezTo>
                    <a:pt x="320" y="409"/>
                    <a:pt x="320" y="409"/>
                    <a:pt x="320" y="409"/>
                  </a:cubicBezTo>
                  <a:cubicBezTo>
                    <a:pt x="322" y="413"/>
                    <a:pt x="326" y="416"/>
                    <a:pt x="330" y="416"/>
                  </a:cubicBezTo>
                  <a:cubicBezTo>
                    <a:pt x="332" y="416"/>
                    <a:pt x="333" y="415"/>
                    <a:pt x="334" y="415"/>
                  </a:cubicBezTo>
                  <a:cubicBezTo>
                    <a:pt x="340" y="413"/>
                    <a:pt x="342" y="407"/>
                    <a:pt x="340" y="401"/>
                  </a:cubicBezTo>
                  <a:cubicBezTo>
                    <a:pt x="314" y="330"/>
                    <a:pt x="314" y="330"/>
                    <a:pt x="314" y="330"/>
                  </a:cubicBezTo>
                  <a:cubicBezTo>
                    <a:pt x="384" y="330"/>
                    <a:pt x="384" y="330"/>
                    <a:pt x="384" y="330"/>
                  </a:cubicBezTo>
                  <a:cubicBezTo>
                    <a:pt x="390" y="330"/>
                    <a:pt x="394" y="326"/>
                    <a:pt x="394" y="320"/>
                  </a:cubicBezTo>
                  <a:lnTo>
                    <a:pt x="394" y="128"/>
                  </a:lnTo>
                  <a:close/>
                </a:path>
              </a:pathLst>
            </a:custGeom>
            <a:solidFill>
              <a:srgbClr val="0282A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E8698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C0CE19-0B58-E562-DB18-481729EDCEEF}"/>
              </a:ext>
            </a:extLst>
          </p:cNvPr>
          <p:cNvSpPr txBox="1">
            <a:spLocks/>
          </p:cNvSpPr>
          <p:nvPr/>
        </p:nvSpPr>
        <p:spPr>
          <a:xfrm>
            <a:off x="9108017" y="6666005"/>
            <a:ext cx="2844800" cy="9601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6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57703-7D8E-414C-8F6C-B5273434AB2E}" type="slidenum">
              <a:rPr kumimoji="0" lang="en-US" sz="860" b="0" i="0" u="none" strike="noStrike" kern="1200" cap="none" spc="0" normalizeH="0" baseline="0" noProof="0">
                <a:ln>
                  <a:noFill/>
                </a:ln>
                <a:solidFill>
                  <a:srgbClr val="30454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60" b="0" i="0" u="none" strike="noStrike" kern="1200" cap="none" spc="0" normalizeH="0" baseline="0" noProof="0">
              <a:ln>
                <a:noFill/>
              </a:ln>
              <a:solidFill>
                <a:srgbClr val="30454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8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E281D1F-FED0-9D57-C0FB-70754993D154}"/>
              </a:ext>
            </a:extLst>
          </p:cNvPr>
          <p:cNvSpPr/>
          <p:nvPr/>
        </p:nvSpPr>
        <p:spPr>
          <a:xfrm>
            <a:off x="1" y="4177411"/>
            <a:ext cx="9374521" cy="52686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Отзывы пользователей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D084FB-5001-614F-DE6F-8CF7366BA04A}"/>
              </a:ext>
            </a:extLst>
          </p:cNvPr>
          <p:cNvSpPr/>
          <p:nvPr/>
        </p:nvSpPr>
        <p:spPr>
          <a:xfrm>
            <a:off x="1" y="1123659"/>
            <a:ext cx="9374521" cy="52686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171">
              <a:defRPr/>
            </a:pPr>
            <a:r>
              <a:rPr lang="ru-RU" sz="2000" b="1" kern="0">
                <a:solidFill>
                  <a:prstClr val="white"/>
                </a:solidFill>
                <a:latin typeface="Fira Sans"/>
              </a:rPr>
              <a:t>Статус внедрения</a:t>
            </a:r>
            <a:r>
              <a:rPr lang="en-US" sz="2000" b="1" kern="0">
                <a:solidFill>
                  <a:prstClr val="white"/>
                </a:solidFill>
                <a:latin typeface="Fira Sans"/>
              </a:rPr>
              <a:t> </a:t>
            </a:r>
            <a:endParaRPr lang="ru-RU" sz="2000" b="1" kern="0">
              <a:solidFill>
                <a:prstClr val="white"/>
              </a:solidFill>
              <a:latin typeface="Fira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08262-2683-0BD5-4A77-066F73CE0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Внедрение эНД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C7B7403-434D-120E-B18B-7E924AE84F77}"/>
              </a:ext>
            </a:extLst>
          </p:cNvPr>
          <p:cNvSpPr txBox="1">
            <a:spLocks/>
          </p:cNvSpPr>
          <p:nvPr/>
        </p:nvSpPr>
        <p:spPr>
          <a:xfrm>
            <a:off x="9108017" y="6666005"/>
            <a:ext cx="2844800" cy="9601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6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fld id="{07457703-7D8E-414C-8F6C-B5273434AB2E}" type="slidenum">
              <a:rPr lang="en-US">
                <a:solidFill>
                  <a:srgbClr val="30454E"/>
                </a:solidFill>
              </a:rPr>
              <a:pPr defTabSz="914377">
                <a:defRPr/>
              </a:pPr>
              <a:t>4</a:t>
            </a:fld>
            <a:endParaRPr lang="en-US">
              <a:solidFill>
                <a:srgbClr val="30454E"/>
              </a:solidFill>
            </a:endParaRPr>
          </a:p>
        </p:txBody>
      </p:sp>
      <p:pic>
        <p:nvPicPr>
          <p:cNvPr id="5" name="Picture Placeholder 6" descr="A picture containing text, person, indoor, electronics&#10;&#10;Description automatically generated">
            <a:extLst>
              <a:ext uri="{FF2B5EF4-FFF2-40B4-BE49-F238E27FC236}">
                <a16:creationId xmlns:a16="http://schemas.microsoft.com/office/drawing/2014/main" id="{B758FA07-C7A2-1300-0FD0-14C8BE6EB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r="22155"/>
          <a:stretch>
            <a:fillRect/>
          </a:stretch>
        </p:blipFill>
        <p:spPr>
          <a:xfrm flipH="1">
            <a:off x="7674796" y="0"/>
            <a:ext cx="4517203" cy="6858000"/>
          </a:xfrm>
          <a:custGeom>
            <a:avLst/>
            <a:gdLst>
              <a:gd name="connsiteX0" fmla="*/ 0 w 15806056"/>
              <a:gd name="connsiteY0" fmla="*/ 0 h 13716000"/>
              <a:gd name="connsiteX1" fmla="*/ 9050443 w 15806056"/>
              <a:gd name="connsiteY1" fmla="*/ 0 h 13716000"/>
              <a:gd name="connsiteX2" fmla="*/ 15806056 w 15806056"/>
              <a:gd name="connsiteY2" fmla="*/ 13716000 h 13716000"/>
              <a:gd name="connsiteX3" fmla="*/ 0 w 158060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6056" h="13716000">
                <a:moveTo>
                  <a:pt x="0" y="0"/>
                </a:moveTo>
                <a:lnTo>
                  <a:pt x="9050443" y="0"/>
                </a:lnTo>
                <a:lnTo>
                  <a:pt x="15806056" y="13716000"/>
                </a:lnTo>
                <a:lnTo>
                  <a:pt x="0" y="13716000"/>
                </a:lnTo>
                <a:close/>
              </a:path>
            </a:pathLst>
          </a:cu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DA9B7A1-AD12-729F-5C2A-795D3F514111}"/>
              </a:ext>
            </a:extLst>
          </p:cNvPr>
          <p:cNvGrpSpPr/>
          <p:nvPr/>
        </p:nvGrpSpPr>
        <p:grpSpPr>
          <a:xfrm>
            <a:off x="239191" y="1882907"/>
            <a:ext cx="8774731" cy="2031281"/>
            <a:chOff x="179393" y="1476257"/>
            <a:chExt cx="6581048" cy="1523461"/>
          </a:xfrm>
        </p:grpSpPr>
        <p:sp>
          <p:nvSpPr>
            <p:cNvPr id="112" name="Freeform 254">
              <a:extLst>
                <a:ext uri="{FF2B5EF4-FFF2-40B4-BE49-F238E27FC236}">
                  <a16:creationId xmlns:a16="http://schemas.microsoft.com/office/drawing/2014/main" id="{A1BC80D6-463A-E966-EEB0-69124914EFA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88348" y="1553357"/>
              <a:ext cx="370763" cy="369676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6 w 512"/>
                <a:gd name="T11" fmla="*/ 341 h 512"/>
                <a:gd name="T12" fmla="*/ 405 w 512"/>
                <a:gd name="T13" fmla="*/ 352 h 512"/>
                <a:gd name="T14" fmla="*/ 218 w 512"/>
                <a:gd name="T15" fmla="*/ 352 h 512"/>
                <a:gd name="T16" fmla="*/ 168 w 512"/>
                <a:gd name="T17" fmla="*/ 412 h 512"/>
                <a:gd name="T18" fmla="*/ 160 w 512"/>
                <a:gd name="T19" fmla="*/ 416 h 512"/>
                <a:gd name="T20" fmla="*/ 156 w 512"/>
                <a:gd name="T21" fmla="*/ 415 h 512"/>
                <a:gd name="T22" fmla="*/ 149 w 512"/>
                <a:gd name="T23" fmla="*/ 405 h 512"/>
                <a:gd name="T24" fmla="*/ 149 w 512"/>
                <a:gd name="T25" fmla="*/ 352 h 512"/>
                <a:gd name="T26" fmla="*/ 106 w 512"/>
                <a:gd name="T27" fmla="*/ 352 h 512"/>
                <a:gd name="T28" fmla="*/ 96 w 512"/>
                <a:gd name="T29" fmla="*/ 341 h 512"/>
                <a:gd name="T30" fmla="*/ 96 w 512"/>
                <a:gd name="T31" fmla="*/ 149 h 512"/>
                <a:gd name="T32" fmla="*/ 106 w 512"/>
                <a:gd name="T33" fmla="*/ 138 h 512"/>
                <a:gd name="T34" fmla="*/ 405 w 512"/>
                <a:gd name="T35" fmla="*/ 138 h 512"/>
                <a:gd name="T36" fmla="*/ 416 w 512"/>
                <a:gd name="T37" fmla="*/ 149 h 512"/>
                <a:gd name="T38" fmla="*/ 416 w 512"/>
                <a:gd name="T39" fmla="*/ 341 h 512"/>
                <a:gd name="T40" fmla="*/ 117 w 512"/>
                <a:gd name="T41" fmla="*/ 330 h 512"/>
                <a:gd name="T42" fmla="*/ 160 w 512"/>
                <a:gd name="T43" fmla="*/ 330 h 512"/>
                <a:gd name="T44" fmla="*/ 170 w 512"/>
                <a:gd name="T45" fmla="*/ 341 h 512"/>
                <a:gd name="T46" fmla="*/ 170 w 512"/>
                <a:gd name="T47" fmla="*/ 376 h 512"/>
                <a:gd name="T48" fmla="*/ 205 w 512"/>
                <a:gd name="T49" fmla="*/ 334 h 512"/>
                <a:gd name="T50" fmla="*/ 213 w 512"/>
                <a:gd name="T51" fmla="*/ 330 h 512"/>
                <a:gd name="T52" fmla="*/ 394 w 512"/>
                <a:gd name="T53" fmla="*/ 330 h 512"/>
                <a:gd name="T54" fmla="*/ 394 w 512"/>
                <a:gd name="T55" fmla="*/ 160 h 512"/>
                <a:gd name="T56" fmla="*/ 117 w 512"/>
                <a:gd name="T57" fmla="*/ 160 h 512"/>
                <a:gd name="T58" fmla="*/ 117 w 512"/>
                <a:gd name="T59" fmla="*/ 330 h 512"/>
                <a:gd name="T60" fmla="*/ 149 w 512"/>
                <a:gd name="T61" fmla="*/ 192 h 512"/>
                <a:gd name="T62" fmla="*/ 362 w 512"/>
                <a:gd name="T63" fmla="*/ 192 h 512"/>
                <a:gd name="T64" fmla="*/ 373 w 512"/>
                <a:gd name="T65" fmla="*/ 202 h 512"/>
                <a:gd name="T66" fmla="*/ 362 w 512"/>
                <a:gd name="T67" fmla="*/ 213 h 512"/>
                <a:gd name="T68" fmla="*/ 149 w 512"/>
                <a:gd name="T69" fmla="*/ 213 h 512"/>
                <a:gd name="T70" fmla="*/ 138 w 512"/>
                <a:gd name="T71" fmla="*/ 202 h 512"/>
                <a:gd name="T72" fmla="*/ 149 w 512"/>
                <a:gd name="T73" fmla="*/ 192 h 512"/>
                <a:gd name="T74" fmla="*/ 149 w 512"/>
                <a:gd name="T75" fmla="*/ 234 h 512"/>
                <a:gd name="T76" fmla="*/ 362 w 512"/>
                <a:gd name="T77" fmla="*/ 234 h 512"/>
                <a:gd name="T78" fmla="*/ 373 w 512"/>
                <a:gd name="T79" fmla="*/ 245 h 512"/>
                <a:gd name="T80" fmla="*/ 362 w 512"/>
                <a:gd name="T81" fmla="*/ 256 h 512"/>
                <a:gd name="T82" fmla="*/ 149 w 512"/>
                <a:gd name="T83" fmla="*/ 256 h 512"/>
                <a:gd name="T84" fmla="*/ 138 w 512"/>
                <a:gd name="T85" fmla="*/ 245 h 512"/>
                <a:gd name="T86" fmla="*/ 149 w 512"/>
                <a:gd name="T87" fmla="*/ 234 h 512"/>
                <a:gd name="T88" fmla="*/ 149 w 512"/>
                <a:gd name="T89" fmla="*/ 277 h 512"/>
                <a:gd name="T90" fmla="*/ 362 w 512"/>
                <a:gd name="T91" fmla="*/ 277 h 512"/>
                <a:gd name="T92" fmla="*/ 373 w 512"/>
                <a:gd name="T93" fmla="*/ 288 h 512"/>
                <a:gd name="T94" fmla="*/ 362 w 512"/>
                <a:gd name="T95" fmla="*/ 298 h 512"/>
                <a:gd name="T96" fmla="*/ 149 w 512"/>
                <a:gd name="T97" fmla="*/ 298 h 512"/>
                <a:gd name="T98" fmla="*/ 138 w 512"/>
                <a:gd name="T99" fmla="*/ 288 h 512"/>
                <a:gd name="T100" fmla="*/ 149 w 512"/>
                <a:gd name="T101" fmla="*/ 27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6" y="341"/>
                  </a:moveTo>
                  <a:cubicBezTo>
                    <a:pt x="416" y="347"/>
                    <a:pt x="411" y="352"/>
                    <a:pt x="405" y="352"/>
                  </a:cubicBezTo>
                  <a:cubicBezTo>
                    <a:pt x="218" y="352"/>
                    <a:pt x="218" y="352"/>
                    <a:pt x="218" y="352"/>
                  </a:cubicBezTo>
                  <a:cubicBezTo>
                    <a:pt x="168" y="412"/>
                    <a:pt x="168" y="412"/>
                    <a:pt x="168" y="412"/>
                  </a:cubicBezTo>
                  <a:cubicBezTo>
                    <a:pt x="166" y="414"/>
                    <a:pt x="163" y="416"/>
                    <a:pt x="160" y="416"/>
                  </a:cubicBezTo>
                  <a:cubicBezTo>
                    <a:pt x="158" y="416"/>
                    <a:pt x="157" y="415"/>
                    <a:pt x="156" y="415"/>
                  </a:cubicBezTo>
                  <a:cubicBezTo>
                    <a:pt x="152" y="414"/>
                    <a:pt x="149" y="409"/>
                    <a:pt x="149" y="405"/>
                  </a:cubicBezTo>
                  <a:cubicBezTo>
                    <a:pt x="149" y="352"/>
                    <a:pt x="149" y="352"/>
                    <a:pt x="149" y="352"/>
                  </a:cubicBezTo>
                  <a:cubicBezTo>
                    <a:pt x="106" y="352"/>
                    <a:pt x="106" y="352"/>
                    <a:pt x="106" y="352"/>
                  </a:cubicBezTo>
                  <a:cubicBezTo>
                    <a:pt x="100" y="352"/>
                    <a:pt x="96" y="347"/>
                    <a:pt x="96" y="341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405" y="138"/>
                    <a:pt x="405" y="138"/>
                    <a:pt x="405" y="138"/>
                  </a:cubicBezTo>
                  <a:cubicBezTo>
                    <a:pt x="411" y="138"/>
                    <a:pt x="416" y="143"/>
                    <a:pt x="416" y="149"/>
                  </a:cubicBezTo>
                  <a:lnTo>
                    <a:pt x="416" y="341"/>
                  </a:lnTo>
                  <a:close/>
                  <a:moveTo>
                    <a:pt x="117" y="330"/>
                  </a:moveTo>
                  <a:cubicBezTo>
                    <a:pt x="160" y="330"/>
                    <a:pt x="160" y="330"/>
                    <a:pt x="160" y="330"/>
                  </a:cubicBezTo>
                  <a:cubicBezTo>
                    <a:pt x="166" y="330"/>
                    <a:pt x="170" y="335"/>
                    <a:pt x="170" y="341"/>
                  </a:cubicBezTo>
                  <a:cubicBezTo>
                    <a:pt x="170" y="376"/>
                    <a:pt x="170" y="376"/>
                    <a:pt x="170" y="376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7" y="332"/>
                    <a:pt x="210" y="330"/>
                    <a:pt x="213" y="330"/>
                  </a:cubicBezTo>
                  <a:cubicBezTo>
                    <a:pt x="394" y="330"/>
                    <a:pt x="394" y="330"/>
                    <a:pt x="394" y="330"/>
                  </a:cubicBezTo>
                  <a:cubicBezTo>
                    <a:pt x="394" y="160"/>
                    <a:pt x="394" y="160"/>
                    <a:pt x="394" y="160"/>
                  </a:cubicBezTo>
                  <a:cubicBezTo>
                    <a:pt x="117" y="160"/>
                    <a:pt x="117" y="160"/>
                    <a:pt x="117" y="160"/>
                  </a:cubicBezTo>
                  <a:lnTo>
                    <a:pt x="117" y="330"/>
                  </a:lnTo>
                  <a:close/>
                  <a:moveTo>
                    <a:pt x="149" y="192"/>
                  </a:moveTo>
                  <a:cubicBezTo>
                    <a:pt x="362" y="192"/>
                    <a:pt x="362" y="192"/>
                    <a:pt x="362" y="192"/>
                  </a:cubicBezTo>
                  <a:cubicBezTo>
                    <a:pt x="368" y="192"/>
                    <a:pt x="373" y="196"/>
                    <a:pt x="373" y="202"/>
                  </a:cubicBezTo>
                  <a:cubicBezTo>
                    <a:pt x="373" y="208"/>
                    <a:pt x="368" y="213"/>
                    <a:pt x="362" y="213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3" y="213"/>
                    <a:pt x="138" y="208"/>
                    <a:pt x="138" y="202"/>
                  </a:cubicBezTo>
                  <a:cubicBezTo>
                    <a:pt x="138" y="196"/>
                    <a:pt x="143" y="192"/>
                    <a:pt x="149" y="192"/>
                  </a:cubicBezTo>
                  <a:close/>
                  <a:moveTo>
                    <a:pt x="149" y="234"/>
                  </a:moveTo>
                  <a:cubicBezTo>
                    <a:pt x="362" y="234"/>
                    <a:pt x="362" y="234"/>
                    <a:pt x="362" y="234"/>
                  </a:cubicBezTo>
                  <a:cubicBezTo>
                    <a:pt x="368" y="234"/>
                    <a:pt x="373" y="239"/>
                    <a:pt x="373" y="245"/>
                  </a:cubicBezTo>
                  <a:cubicBezTo>
                    <a:pt x="373" y="251"/>
                    <a:pt x="368" y="256"/>
                    <a:pt x="362" y="256"/>
                  </a:cubicBezTo>
                  <a:cubicBezTo>
                    <a:pt x="149" y="256"/>
                    <a:pt x="149" y="256"/>
                    <a:pt x="149" y="256"/>
                  </a:cubicBezTo>
                  <a:cubicBezTo>
                    <a:pt x="143" y="256"/>
                    <a:pt x="138" y="251"/>
                    <a:pt x="138" y="245"/>
                  </a:cubicBezTo>
                  <a:cubicBezTo>
                    <a:pt x="138" y="239"/>
                    <a:pt x="143" y="234"/>
                    <a:pt x="149" y="234"/>
                  </a:cubicBezTo>
                  <a:close/>
                  <a:moveTo>
                    <a:pt x="149" y="277"/>
                  </a:moveTo>
                  <a:cubicBezTo>
                    <a:pt x="362" y="277"/>
                    <a:pt x="362" y="277"/>
                    <a:pt x="362" y="277"/>
                  </a:cubicBezTo>
                  <a:cubicBezTo>
                    <a:pt x="368" y="277"/>
                    <a:pt x="373" y="282"/>
                    <a:pt x="373" y="288"/>
                  </a:cubicBezTo>
                  <a:cubicBezTo>
                    <a:pt x="373" y="294"/>
                    <a:pt x="368" y="298"/>
                    <a:pt x="362" y="298"/>
                  </a:cubicBezTo>
                  <a:cubicBezTo>
                    <a:pt x="149" y="298"/>
                    <a:pt x="149" y="298"/>
                    <a:pt x="149" y="298"/>
                  </a:cubicBezTo>
                  <a:cubicBezTo>
                    <a:pt x="143" y="298"/>
                    <a:pt x="138" y="294"/>
                    <a:pt x="138" y="288"/>
                  </a:cubicBezTo>
                  <a:cubicBezTo>
                    <a:pt x="138" y="282"/>
                    <a:pt x="143" y="277"/>
                    <a:pt x="149" y="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GB" sz="2400">
                <a:solidFill>
                  <a:srgbClr val="182227"/>
                </a:solidFill>
                <a:latin typeface="Roboto Light"/>
              </a:endParaRPr>
            </a:p>
          </p:txBody>
        </p:sp>
        <p:sp>
          <p:nvSpPr>
            <p:cNvPr id="111" name="Freeform 465">
              <a:extLst>
                <a:ext uri="{FF2B5EF4-FFF2-40B4-BE49-F238E27FC236}">
                  <a16:creationId xmlns:a16="http://schemas.microsoft.com/office/drawing/2014/main" id="{BEB57A3D-332F-BBFB-4E5D-0D80708339B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093396" y="1553357"/>
              <a:ext cx="369676" cy="369676"/>
            </a:xfrm>
            <a:custGeom>
              <a:avLst/>
              <a:gdLst>
                <a:gd name="T0" fmla="*/ 160 w 512"/>
                <a:gd name="T1" fmla="*/ 384 h 512"/>
                <a:gd name="T2" fmla="*/ 352 w 512"/>
                <a:gd name="T3" fmla="*/ 384 h 512"/>
                <a:gd name="T4" fmla="*/ 352 w 512"/>
                <a:gd name="T5" fmla="*/ 128 h 512"/>
                <a:gd name="T6" fmla="*/ 160 w 512"/>
                <a:gd name="T7" fmla="*/ 128 h 512"/>
                <a:gd name="T8" fmla="*/ 160 w 512"/>
                <a:gd name="T9" fmla="*/ 384 h 512"/>
                <a:gd name="T10" fmla="*/ 256 w 512"/>
                <a:gd name="T11" fmla="*/ 363 h 512"/>
                <a:gd name="T12" fmla="*/ 245 w 512"/>
                <a:gd name="T13" fmla="*/ 352 h 512"/>
                <a:gd name="T14" fmla="*/ 256 w 512"/>
                <a:gd name="T15" fmla="*/ 342 h 512"/>
                <a:gd name="T16" fmla="*/ 267 w 512"/>
                <a:gd name="T17" fmla="*/ 352 h 512"/>
                <a:gd name="T18" fmla="*/ 256 w 512"/>
                <a:gd name="T19" fmla="*/ 363 h 512"/>
                <a:gd name="T20" fmla="*/ 171 w 512"/>
                <a:gd name="T21" fmla="*/ 150 h 512"/>
                <a:gd name="T22" fmla="*/ 181 w 512"/>
                <a:gd name="T23" fmla="*/ 139 h 512"/>
                <a:gd name="T24" fmla="*/ 331 w 512"/>
                <a:gd name="T25" fmla="*/ 139 h 512"/>
                <a:gd name="T26" fmla="*/ 341 w 512"/>
                <a:gd name="T27" fmla="*/ 150 h 512"/>
                <a:gd name="T28" fmla="*/ 341 w 512"/>
                <a:gd name="T29" fmla="*/ 310 h 512"/>
                <a:gd name="T30" fmla="*/ 331 w 512"/>
                <a:gd name="T31" fmla="*/ 320 h 512"/>
                <a:gd name="T32" fmla="*/ 181 w 512"/>
                <a:gd name="T33" fmla="*/ 320 h 512"/>
                <a:gd name="T34" fmla="*/ 171 w 512"/>
                <a:gd name="T35" fmla="*/ 310 h 512"/>
                <a:gd name="T36" fmla="*/ 171 w 512"/>
                <a:gd name="T37" fmla="*/ 150 h 512"/>
                <a:gd name="T38" fmla="*/ 320 w 512"/>
                <a:gd name="T39" fmla="*/ 299 h 512"/>
                <a:gd name="T40" fmla="*/ 192 w 512"/>
                <a:gd name="T41" fmla="*/ 299 h 512"/>
                <a:gd name="T42" fmla="*/ 192 w 512"/>
                <a:gd name="T43" fmla="*/ 160 h 512"/>
                <a:gd name="T44" fmla="*/ 320 w 512"/>
                <a:gd name="T45" fmla="*/ 160 h 512"/>
                <a:gd name="T46" fmla="*/ 320 w 512"/>
                <a:gd name="T47" fmla="*/ 299 h 512"/>
                <a:gd name="T48" fmla="*/ 256 w 512"/>
                <a:gd name="T49" fmla="*/ 0 h 512"/>
                <a:gd name="T50" fmla="*/ 0 w 512"/>
                <a:gd name="T51" fmla="*/ 256 h 512"/>
                <a:gd name="T52" fmla="*/ 256 w 512"/>
                <a:gd name="T53" fmla="*/ 512 h 512"/>
                <a:gd name="T54" fmla="*/ 512 w 512"/>
                <a:gd name="T55" fmla="*/ 256 h 512"/>
                <a:gd name="T56" fmla="*/ 256 w 512"/>
                <a:gd name="T57" fmla="*/ 0 h 512"/>
                <a:gd name="T58" fmla="*/ 373 w 512"/>
                <a:gd name="T59" fmla="*/ 395 h 512"/>
                <a:gd name="T60" fmla="*/ 363 w 512"/>
                <a:gd name="T61" fmla="*/ 406 h 512"/>
                <a:gd name="T62" fmla="*/ 149 w 512"/>
                <a:gd name="T63" fmla="*/ 406 h 512"/>
                <a:gd name="T64" fmla="*/ 139 w 512"/>
                <a:gd name="T65" fmla="*/ 395 h 512"/>
                <a:gd name="T66" fmla="*/ 139 w 512"/>
                <a:gd name="T67" fmla="*/ 118 h 512"/>
                <a:gd name="T68" fmla="*/ 149 w 512"/>
                <a:gd name="T69" fmla="*/ 107 h 512"/>
                <a:gd name="T70" fmla="*/ 363 w 512"/>
                <a:gd name="T71" fmla="*/ 107 h 512"/>
                <a:gd name="T72" fmla="*/ 373 w 512"/>
                <a:gd name="T73" fmla="*/ 118 h 512"/>
                <a:gd name="T74" fmla="*/ 373 w 512"/>
                <a:gd name="T75" fmla="*/ 39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160" y="384"/>
                  </a:moveTo>
                  <a:cubicBezTo>
                    <a:pt x="352" y="384"/>
                    <a:pt x="352" y="384"/>
                    <a:pt x="352" y="384"/>
                  </a:cubicBezTo>
                  <a:cubicBezTo>
                    <a:pt x="352" y="128"/>
                    <a:pt x="352" y="128"/>
                    <a:pt x="352" y="128"/>
                  </a:cubicBezTo>
                  <a:cubicBezTo>
                    <a:pt x="160" y="128"/>
                    <a:pt x="160" y="128"/>
                    <a:pt x="160" y="128"/>
                  </a:cubicBezTo>
                  <a:lnTo>
                    <a:pt x="160" y="384"/>
                  </a:lnTo>
                  <a:close/>
                  <a:moveTo>
                    <a:pt x="256" y="363"/>
                  </a:moveTo>
                  <a:cubicBezTo>
                    <a:pt x="250" y="363"/>
                    <a:pt x="245" y="358"/>
                    <a:pt x="245" y="352"/>
                  </a:cubicBezTo>
                  <a:cubicBezTo>
                    <a:pt x="245" y="346"/>
                    <a:pt x="250" y="342"/>
                    <a:pt x="256" y="342"/>
                  </a:cubicBezTo>
                  <a:cubicBezTo>
                    <a:pt x="262" y="342"/>
                    <a:pt x="267" y="346"/>
                    <a:pt x="267" y="352"/>
                  </a:cubicBezTo>
                  <a:cubicBezTo>
                    <a:pt x="267" y="358"/>
                    <a:pt x="262" y="363"/>
                    <a:pt x="256" y="363"/>
                  </a:cubicBezTo>
                  <a:close/>
                  <a:moveTo>
                    <a:pt x="171" y="150"/>
                  </a:moveTo>
                  <a:cubicBezTo>
                    <a:pt x="171" y="144"/>
                    <a:pt x="175" y="139"/>
                    <a:pt x="181" y="139"/>
                  </a:cubicBezTo>
                  <a:cubicBezTo>
                    <a:pt x="331" y="139"/>
                    <a:pt x="331" y="139"/>
                    <a:pt x="331" y="139"/>
                  </a:cubicBezTo>
                  <a:cubicBezTo>
                    <a:pt x="337" y="139"/>
                    <a:pt x="341" y="144"/>
                    <a:pt x="341" y="150"/>
                  </a:cubicBezTo>
                  <a:cubicBezTo>
                    <a:pt x="341" y="310"/>
                    <a:pt x="341" y="310"/>
                    <a:pt x="341" y="310"/>
                  </a:cubicBezTo>
                  <a:cubicBezTo>
                    <a:pt x="341" y="316"/>
                    <a:pt x="337" y="320"/>
                    <a:pt x="331" y="320"/>
                  </a:cubicBezTo>
                  <a:cubicBezTo>
                    <a:pt x="181" y="320"/>
                    <a:pt x="181" y="320"/>
                    <a:pt x="181" y="320"/>
                  </a:cubicBezTo>
                  <a:cubicBezTo>
                    <a:pt x="175" y="320"/>
                    <a:pt x="171" y="316"/>
                    <a:pt x="171" y="310"/>
                  </a:cubicBezTo>
                  <a:lnTo>
                    <a:pt x="171" y="150"/>
                  </a:lnTo>
                  <a:close/>
                  <a:moveTo>
                    <a:pt x="320" y="299"/>
                  </a:moveTo>
                  <a:cubicBezTo>
                    <a:pt x="192" y="299"/>
                    <a:pt x="192" y="299"/>
                    <a:pt x="192" y="299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320" y="160"/>
                    <a:pt x="320" y="160"/>
                    <a:pt x="320" y="160"/>
                  </a:cubicBezTo>
                  <a:lnTo>
                    <a:pt x="320" y="299"/>
                  </a:lnTo>
                  <a:close/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373" y="395"/>
                  </a:moveTo>
                  <a:cubicBezTo>
                    <a:pt x="373" y="401"/>
                    <a:pt x="369" y="406"/>
                    <a:pt x="363" y="406"/>
                  </a:cubicBezTo>
                  <a:cubicBezTo>
                    <a:pt x="149" y="406"/>
                    <a:pt x="149" y="406"/>
                    <a:pt x="149" y="406"/>
                  </a:cubicBezTo>
                  <a:cubicBezTo>
                    <a:pt x="143" y="406"/>
                    <a:pt x="139" y="401"/>
                    <a:pt x="139" y="395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2"/>
                    <a:pt x="143" y="107"/>
                    <a:pt x="149" y="107"/>
                  </a:cubicBezTo>
                  <a:cubicBezTo>
                    <a:pt x="363" y="107"/>
                    <a:pt x="363" y="107"/>
                    <a:pt x="363" y="107"/>
                  </a:cubicBezTo>
                  <a:cubicBezTo>
                    <a:pt x="369" y="107"/>
                    <a:pt x="373" y="112"/>
                    <a:pt x="373" y="118"/>
                  </a:cubicBezTo>
                  <a:lnTo>
                    <a:pt x="373" y="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GB" sz="2400">
                <a:solidFill>
                  <a:srgbClr val="182227"/>
                </a:solidFill>
                <a:latin typeface="Roboto Light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74EA20D-51CC-2DD6-2259-95647FE01979}"/>
                </a:ext>
              </a:extLst>
            </p:cNvPr>
            <p:cNvGrpSpPr/>
            <p:nvPr/>
          </p:nvGrpSpPr>
          <p:grpSpPr>
            <a:xfrm>
              <a:off x="179393" y="1476257"/>
              <a:ext cx="2170351" cy="500090"/>
              <a:chOff x="179393" y="1476257"/>
              <a:chExt cx="2170351" cy="500090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65B5D68-2DC4-1321-D3C4-1A9A940B3674}"/>
                  </a:ext>
                </a:extLst>
              </p:cNvPr>
              <p:cNvSpPr txBox="1"/>
              <p:nvPr/>
            </p:nvSpPr>
            <p:spPr>
              <a:xfrm>
                <a:off x="549744" y="1476257"/>
                <a:ext cx="1800000" cy="50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>
                  <a:defRPr/>
                </a:pPr>
                <a:r>
                  <a:rPr lang="kk-KZ" sz="2133" b="1">
                    <a:solidFill>
                      <a:srgbClr val="0282A0"/>
                    </a:solidFill>
                    <a:latin typeface="Roboto Light"/>
                  </a:rPr>
                  <a:t>19</a:t>
                </a:r>
                <a:r>
                  <a:rPr lang="en-US" sz="2133" b="1">
                    <a:solidFill>
                      <a:srgbClr val="0282A0"/>
                    </a:solidFill>
                    <a:latin typeface="Roboto Light"/>
                  </a:rPr>
                  <a:t> </a:t>
                </a:r>
                <a:br>
                  <a:rPr lang="en-US" sz="2133" b="1">
                    <a:solidFill>
                      <a:srgbClr val="0282A0"/>
                    </a:solidFill>
                    <a:latin typeface="Roboto Light"/>
                  </a:rPr>
                </a:br>
                <a:r>
                  <a:rPr kumimoji="0" lang="kk-KZ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82227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rPr>
                  <a:t>участков</a:t>
                </a:r>
                <a:endParaRPr lang="kk-KZ" sz="1600">
                  <a:solidFill>
                    <a:srgbClr val="182227"/>
                  </a:solidFill>
                  <a:latin typeface="Roboto Light"/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173747DA-7DB3-FF3D-4C70-39E5875858A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79393" y="1553357"/>
                <a:ext cx="369021" cy="369021"/>
              </a:xfrm>
              <a:custGeom>
                <a:avLst/>
                <a:gdLst>
                  <a:gd name="T0" fmla="*/ 256 w 512"/>
                  <a:gd name="T1" fmla="*/ 285 h 512"/>
                  <a:gd name="T2" fmla="*/ 274 w 512"/>
                  <a:gd name="T3" fmla="*/ 373 h 512"/>
                  <a:gd name="T4" fmla="*/ 237 w 512"/>
                  <a:gd name="T5" fmla="*/ 373 h 512"/>
                  <a:gd name="T6" fmla="*/ 256 w 512"/>
                  <a:gd name="T7" fmla="*/ 285 h 512"/>
                  <a:gd name="T8" fmla="*/ 160 w 512"/>
                  <a:gd name="T9" fmla="*/ 294 h 512"/>
                  <a:gd name="T10" fmla="*/ 160 w 512"/>
                  <a:gd name="T11" fmla="*/ 320 h 512"/>
                  <a:gd name="T12" fmla="*/ 170 w 512"/>
                  <a:gd name="T13" fmla="*/ 320 h 512"/>
                  <a:gd name="T14" fmla="*/ 181 w 512"/>
                  <a:gd name="T15" fmla="*/ 330 h 512"/>
                  <a:gd name="T16" fmla="*/ 181 w 512"/>
                  <a:gd name="T17" fmla="*/ 373 h 512"/>
                  <a:gd name="T18" fmla="*/ 215 w 512"/>
                  <a:gd name="T19" fmla="*/ 373 h 512"/>
                  <a:gd name="T20" fmla="*/ 242 w 512"/>
                  <a:gd name="T21" fmla="*/ 248 h 512"/>
                  <a:gd name="T22" fmla="*/ 160 w 512"/>
                  <a:gd name="T23" fmla="*/ 294 h 512"/>
                  <a:gd name="T24" fmla="*/ 138 w 512"/>
                  <a:gd name="T25" fmla="*/ 373 h 512"/>
                  <a:gd name="T26" fmla="*/ 160 w 512"/>
                  <a:gd name="T27" fmla="*/ 373 h 512"/>
                  <a:gd name="T28" fmla="*/ 160 w 512"/>
                  <a:gd name="T29" fmla="*/ 341 h 512"/>
                  <a:gd name="T30" fmla="*/ 138 w 512"/>
                  <a:gd name="T31" fmla="*/ 341 h 512"/>
                  <a:gd name="T32" fmla="*/ 138 w 512"/>
                  <a:gd name="T33" fmla="*/ 373 h 512"/>
                  <a:gd name="T34" fmla="*/ 343 w 512"/>
                  <a:gd name="T35" fmla="*/ 139 h 512"/>
                  <a:gd name="T36" fmla="*/ 331 w 512"/>
                  <a:gd name="T37" fmla="*/ 131 h 512"/>
                  <a:gd name="T38" fmla="*/ 322 w 512"/>
                  <a:gd name="T39" fmla="*/ 133 h 512"/>
                  <a:gd name="T40" fmla="*/ 314 w 512"/>
                  <a:gd name="T41" fmla="*/ 153 h 512"/>
                  <a:gd name="T42" fmla="*/ 333 w 512"/>
                  <a:gd name="T43" fmla="*/ 190 h 512"/>
                  <a:gd name="T44" fmla="*/ 368 w 512"/>
                  <a:gd name="T45" fmla="*/ 225 h 512"/>
                  <a:gd name="T46" fmla="*/ 361 w 512"/>
                  <a:gd name="T47" fmla="*/ 175 h 512"/>
                  <a:gd name="T48" fmla="*/ 343 w 512"/>
                  <a:gd name="T49" fmla="*/ 139 h 512"/>
                  <a:gd name="T50" fmla="*/ 512 w 512"/>
                  <a:gd name="T51" fmla="*/ 256 h 512"/>
                  <a:gd name="T52" fmla="*/ 256 w 512"/>
                  <a:gd name="T53" fmla="*/ 512 h 512"/>
                  <a:gd name="T54" fmla="*/ 0 w 512"/>
                  <a:gd name="T55" fmla="*/ 256 h 512"/>
                  <a:gd name="T56" fmla="*/ 256 w 512"/>
                  <a:gd name="T57" fmla="*/ 0 h 512"/>
                  <a:gd name="T58" fmla="*/ 512 w 512"/>
                  <a:gd name="T59" fmla="*/ 256 h 512"/>
                  <a:gd name="T60" fmla="*/ 394 w 512"/>
                  <a:gd name="T61" fmla="*/ 384 h 512"/>
                  <a:gd name="T62" fmla="*/ 384 w 512"/>
                  <a:gd name="T63" fmla="*/ 373 h 512"/>
                  <a:gd name="T64" fmla="*/ 384 w 512"/>
                  <a:gd name="T65" fmla="*/ 240 h 512"/>
                  <a:gd name="T66" fmla="*/ 381 w 512"/>
                  <a:gd name="T67" fmla="*/ 168 h 512"/>
                  <a:gd name="T68" fmla="*/ 381 w 512"/>
                  <a:gd name="T69" fmla="*/ 168 h 512"/>
                  <a:gd name="T70" fmla="*/ 360 w 512"/>
                  <a:gd name="T71" fmla="*/ 125 h 512"/>
                  <a:gd name="T72" fmla="*/ 313 w 512"/>
                  <a:gd name="T73" fmla="*/ 114 h 512"/>
                  <a:gd name="T74" fmla="*/ 293 w 512"/>
                  <a:gd name="T75" fmla="*/ 158 h 512"/>
                  <a:gd name="T76" fmla="*/ 306 w 512"/>
                  <a:gd name="T77" fmla="*/ 187 h 512"/>
                  <a:gd name="T78" fmla="*/ 144 w 512"/>
                  <a:gd name="T79" fmla="*/ 278 h 512"/>
                  <a:gd name="T80" fmla="*/ 138 w 512"/>
                  <a:gd name="T81" fmla="*/ 288 h 512"/>
                  <a:gd name="T82" fmla="*/ 138 w 512"/>
                  <a:gd name="T83" fmla="*/ 320 h 512"/>
                  <a:gd name="T84" fmla="*/ 128 w 512"/>
                  <a:gd name="T85" fmla="*/ 320 h 512"/>
                  <a:gd name="T86" fmla="*/ 117 w 512"/>
                  <a:gd name="T87" fmla="*/ 330 h 512"/>
                  <a:gd name="T88" fmla="*/ 117 w 512"/>
                  <a:gd name="T89" fmla="*/ 384 h 512"/>
                  <a:gd name="T90" fmla="*/ 128 w 512"/>
                  <a:gd name="T91" fmla="*/ 394 h 512"/>
                  <a:gd name="T92" fmla="*/ 170 w 512"/>
                  <a:gd name="T93" fmla="*/ 394 h 512"/>
                  <a:gd name="T94" fmla="*/ 384 w 512"/>
                  <a:gd name="T95" fmla="*/ 394 h 512"/>
                  <a:gd name="T96" fmla="*/ 394 w 512"/>
                  <a:gd name="T97" fmla="*/ 384 h 512"/>
                  <a:gd name="T98" fmla="*/ 317 w 512"/>
                  <a:gd name="T99" fmla="*/ 205 h 512"/>
                  <a:gd name="T100" fmla="*/ 266 w 512"/>
                  <a:gd name="T101" fmla="*/ 234 h 512"/>
                  <a:gd name="T102" fmla="*/ 296 w 512"/>
                  <a:gd name="T103" fmla="*/ 373 h 512"/>
                  <a:gd name="T104" fmla="*/ 362 w 512"/>
                  <a:gd name="T105" fmla="*/ 373 h 512"/>
                  <a:gd name="T106" fmla="*/ 362 w 512"/>
                  <a:gd name="T107" fmla="*/ 246 h 512"/>
                  <a:gd name="T108" fmla="*/ 317 w 512"/>
                  <a:gd name="T109" fmla="*/ 20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12" h="512">
                    <a:moveTo>
                      <a:pt x="256" y="285"/>
                    </a:moveTo>
                    <a:cubicBezTo>
                      <a:pt x="274" y="373"/>
                      <a:pt x="274" y="373"/>
                      <a:pt x="274" y="373"/>
                    </a:cubicBezTo>
                    <a:cubicBezTo>
                      <a:pt x="237" y="373"/>
                      <a:pt x="237" y="373"/>
                      <a:pt x="237" y="373"/>
                    </a:cubicBezTo>
                    <a:lnTo>
                      <a:pt x="256" y="285"/>
                    </a:lnTo>
                    <a:close/>
                    <a:moveTo>
                      <a:pt x="160" y="294"/>
                    </a:moveTo>
                    <a:cubicBezTo>
                      <a:pt x="160" y="320"/>
                      <a:pt x="160" y="320"/>
                      <a:pt x="160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76" y="320"/>
                      <a:pt x="181" y="324"/>
                      <a:pt x="181" y="330"/>
                    </a:cubicBezTo>
                    <a:cubicBezTo>
                      <a:pt x="181" y="373"/>
                      <a:pt x="181" y="373"/>
                      <a:pt x="181" y="373"/>
                    </a:cubicBezTo>
                    <a:cubicBezTo>
                      <a:pt x="215" y="373"/>
                      <a:pt x="215" y="373"/>
                      <a:pt x="215" y="373"/>
                    </a:cubicBezTo>
                    <a:cubicBezTo>
                      <a:pt x="242" y="248"/>
                      <a:pt x="242" y="248"/>
                      <a:pt x="242" y="248"/>
                    </a:cubicBezTo>
                    <a:lnTo>
                      <a:pt x="160" y="294"/>
                    </a:lnTo>
                    <a:close/>
                    <a:moveTo>
                      <a:pt x="138" y="373"/>
                    </a:moveTo>
                    <a:cubicBezTo>
                      <a:pt x="160" y="373"/>
                      <a:pt x="160" y="373"/>
                      <a:pt x="160" y="373"/>
                    </a:cubicBezTo>
                    <a:cubicBezTo>
                      <a:pt x="160" y="341"/>
                      <a:pt x="160" y="341"/>
                      <a:pt x="160" y="341"/>
                    </a:cubicBezTo>
                    <a:cubicBezTo>
                      <a:pt x="138" y="341"/>
                      <a:pt x="138" y="341"/>
                      <a:pt x="138" y="341"/>
                    </a:cubicBezTo>
                    <a:lnTo>
                      <a:pt x="138" y="373"/>
                    </a:lnTo>
                    <a:close/>
                    <a:moveTo>
                      <a:pt x="343" y="139"/>
                    </a:moveTo>
                    <a:cubicBezTo>
                      <a:pt x="338" y="133"/>
                      <a:pt x="334" y="131"/>
                      <a:pt x="331" y="131"/>
                    </a:cubicBezTo>
                    <a:cubicBezTo>
                      <a:pt x="328" y="131"/>
                      <a:pt x="325" y="132"/>
                      <a:pt x="322" y="133"/>
                    </a:cubicBezTo>
                    <a:cubicBezTo>
                      <a:pt x="316" y="137"/>
                      <a:pt x="311" y="140"/>
                      <a:pt x="314" y="153"/>
                    </a:cubicBezTo>
                    <a:cubicBezTo>
                      <a:pt x="315" y="157"/>
                      <a:pt x="318" y="166"/>
                      <a:pt x="333" y="190"/>
                    </a:cubicBezTo>
                    <a:cubicBezTo>
                      <a:pt x="352" y="222"/>
                      <a:pt x="364" y="227"/>
                      <a:pt x="368" y="225"/>
                    </a:cubicBezTo>
                    <a:cubicBezTo>
                      <a:pt x="372" y="223"/>
                      <a:pt x="376" y="215"/>
                      <a:pt x="361" y="175"/>
                    </a:cubicBezTo>
                    <a:cubicBezTo>
                      <a:pt x="357" y="163"/>
                      <a:pt x="348" y="144"/>
                      <a:pt x="343" y="139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394" y="384"/>
                    </a:moveTo>
                    <a:cubicBezTo>
                      <a:pt x="394" y="378"/>
                      <a:pt x="390" y="373"/>
                      <a:pt x="384" y="373"/>
                    </a:cubicBezTo>
                    <a:cubicBezTo>
                      <a:pt x="384" y="240"/>
                      <a:pt x="384" y="240"/>
                      <a:pt x="384" y="240"/>
                    </a:cubicBezTo>
                    <a:cubicBezTo>
                      <a:pt x="400" y="226"/>
                      <a:pt x="392" y="197"/>
                      <a:pt x="381" y="168"/>
                    </a:cubicBezTo>
                    <a:cubicBezTo>
                      <a:pt x="381" y="168"/>
                      <a:pt x="381" y="168"/>
                      <a:pt x="381" y="168"/>
                    </a:cubicBezTo>
                    <a:cubicBezTo>
                      <a:pt x="378" y="158"/>
                      <a:pt x="368" y="135"/>
                      <a:pt x="360" y="125"/>
                    </a:cubicBezTo>
                    <a:cubicBezTo>
                      <a:pt x="346" y="109"/>
                      <a:pt x="331" y="105"/>
                      <a:pt x="313" y="114"/>
                    </a:cubicBezTo>
                    <a:cubicBezTo>
                      <a:pt x="295" y="123"/>
                      <a:pt x="288" y="138"/>
                      <a:pt x="293" y="158"/>
                    </a:cubicBezTo>
                    <a:cubicBezTo>
                      <a:pt x="295" y="164"/>
                      <a:pt x="299" y="174"/>
                      <a:pt x="306" y="187"/>
                    </a:cubicBezTo>
                    <a:cubicBezTo>
                      <a:pt x="144" y="278"/>
                      <a:pt x="144" y="278"/>
                      <a:pt x="144" y="278"/>
                    </a:cubicBezTo>
                    <a:cubicBezTo>
                      <a:pt x="140" y="280"/>
                      <a:pt x="138" y="284"/>
                      <a:pt x="138" y="288"/>
                    </a:cubicBezTo>
                    <a:cubicBezTo>
                      <a:pt x="138" y="320"/>
                      <a:pt x="138" y="320"/>
                      <a:pt x="138" y="320"/>
                    </a:cubicBezTo>
                    <a:cubicBezTo>
                      <a:pt x="128" y="320"/>
                      <a:pt x="128" y="320"/>
                      <a:pt x="128" y="320"/>
                    </a:cubicBezTo>
                    <a:cubicBezTo>
                      <a:pt x="122" y="320"/>
                      <a:pt x="117" y="324"/>
                      <a:pt x="117" y="330"/>
                    </a:cubicBezTo>
                    <a:cubicBezTo>
                      <a:pt x="117" y="384"/>
                      <a:pt x="117" y="384"/>
                      <a:pt x="117" y="384"/>
                    </a:cubicBezTo>
                    <a:cubicBezTo>
                      <a:pt x="117" y="390"/>
                      <a:pt x="122" y="394"/>
                      <a:pt x="128" y="394"/>
                    </a:cubicBezTo>
                    <a:cubicBezTo>
                      <a:pt x="170" y="394"/>
                      <a:pt x="170" y="394"/>
                      <a:pt x="170" y="394"/>
                    </a:cubicBezTo>
                    <a:cubicBezTo>
                      <a:pt x="384" y="394"/>
                      <a:pt x="384" y="394"/>
                      <a:pt x="384" y="394"/>
                    </a:cubicBezTo>
                    <a:cubicBezTo>
                      <a:pt x="390" y="394"/>
                      <a:pt x="394" y="390"/>
                      <a:pt x="394" y="384"/>
                    </a:cubicBezTo>
                    <a:close/>
                    <a:moveTo>
                      <a:pt x="317" y="205"/>
                    </a:moveTo>
                    <a:cubicBezTo>
                      <a:pt x="266" y="234"/>
                      <a:pt x="266" y="234"/>
                      <a:pt x="266" y="234"/>
                    </a:cubicBezTo>
                    <a:cubicBezTo>
                      <a:pt x="296" y="373"/>
                      <a:pt x="296" y="373"/>
                      <a:pt x="296" y="373"/>
                    </a:cubicBezTo>
                    <a:cubicBezTo>
                      <a:pt x="362" y="373"/>
                      <a:pt x="362" y="373"/>
                      <a:pt x="362" y="373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48" y="244"/>
                      <a:pt x="333" y="230"/>
                      <a:pt x="317" y="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GB" sz="2400">
                  <a:solidFill>
                    <a:srgbClr val="182227"/>
                  </a:solidFill>
                  <a:latin typeface="Roboto Light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6534CFC-5BBB-DE74-791C-F8FC048AACB3}"/>
                </a:ext>
              </a:extLst>
            </p:cNvPr>
            <p:cNvSpPr txBox="1"/>
            <p:nvPr/>
          </p:nvSpPr>
          <p:spPr>
            <a:xfrm>
              <a:off x="549744" y="2499628"/>
              <a:ext cx="1800000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kk-KZ" sz="2133" b="1">
                  <a:solidFill>
                    <a:srgbClr val="0282A0"/>
                  </a:solidFill>
                  <a:latin typeface="Roboto Light"/>
                </a:rPr>
                <a:t>25000</a:t>
              </a:r>
              <a:r>
                <a:rPr lang="en-US" sz="1600" b="1">
                  <a:solidFill>
                    <a:srgbClr val="0282A0"/>
                  </a:solidFill>
                  <a:latin typeface="Roboto Light"/>
                </a:rPr>
                <a:t> </a:t>
              </a:r>
              <a:br>
                <a:rPr lang="en-US" sz="1600" b="1">
                  <a:solidFill>
                    <a:srgbClr val="0282A0"/>
                  </a:solidFill>
                  <a:latin typeface="Roboto Light"/>
                </a:rPr>
              </a:br>
              <a:r>
                <a:rPr kumimoji="0" lang="kk-KZ" sz="1600" b="0" i="0" u="none" strike="noStrike" kern="1200" cap="none" spc="0" normalizeH="0" baseline="0" noProof="0">
                  <a:ln>
                    <a:noFill/>
                  </a:ln>
                  <a:solidFill>
                    <a:srgbClr val="182227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эНД</a:t>
              </a:r>
              <a:endParaRPr lang="kk-KZ" sz="1600">
                <a:solidFill>
                  <a:srgbClr val="182227"/>
                </a:solidFill>
                <a:latin typeface="Roboto Ligh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8CC3041-0ED6-F06F-2964-C32A3916F4D9}"/>
                </a:ext>
              </a:extLst>
            </p:cNvPr>
            <p:cNvSpPr txBox="1"/>
            <p:nvPr/>
          </p:nvSpPr>
          <p:spPr>
            <a:xfrm>
              <a:off x="2463747" y="2499628"/>
              <a:ext cx="1800000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kk-KZ" sz="2133" b="1">
                  <a:solidFill>
                    <a:srgbClr val="0282A0"/>
                  </a:solidFill>
                  <a:latin typeface="Roboto Light"/>
                </a:rPr>
                <a:t>3542</a:t>
              </a:r>
              <a:r>
                <a:rPr lang="en-US" sz="1600" b="1">
                  <a:solidFill>
                    <a:srgbClr val="0282A0"/>
                  </a:solidFill>
                  <a:latin typeface="Roboto Light"/>
                </a:rPr>
                <a:t> </a:t>
              </a:r>
              <a:br>
                <a:rPr lang="en-US" sz="1600" b="1">
                  <a:solidFill>
                    <a:srgbClr val="0282A0"/>
                  </a:solidFill>
                  <a:latin typeface="Roboto Light"/>
                </a:rPr>
              </a:br>
              <a:r>
                <a:rPr kumimoji="0" lang="kk-KZ" sz="1600" b="0" i="0" u="none" strike="noStrike" kern="1200" cap="none" spc="0" normalizeH="0" baseline="0" noProof="0">
                  <a:ln>
                    <a:noFill/>
                  </a:ln>
                  <a:solidFill>
                    <a:srgbClr val="182227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допусков на изоляцию</a:t>
              </a:r>
              <a:endParaRPr lang="en-US" sz="1600">
                <a:solidFill>
                  <a:srgbClr val="182227"/>
                </a:solidFill>
                <a:latin typeface="Roboto Light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0C18993-541D-51AF-6248-6E2B7E37ED63}"/>
                </a:ext>
              </a:extLst>
            </p:cNvPr>
            <p:cNvSpPr txBox="1"/>
            <p:nvPr/>
          </p:nvSpPr>
          <p:spPr>
            <a:xfrm>
              <a:off x="2463747" y="1476257"/>
              <a:ext cx="1800000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kk-KZ" sz="2133" b="1">
                  <a:solidFill>
                    <a:srgbClr val="0282A0"/>
                  </a:solidFill>
                  <a:latin typeface="Roboto Light"/>
                </a:rPr>
                <a:t>41</a:t>
              </a:r>
              <a:r>
                <a:rPr lang="en-US" sz="1600" b="1">
                  <a:solidFill>
                    <a:srgbClr val="0282A0"/>
                  </a:solidFill>
                  <a:latin typeface="Roboto Light"/>
                </a:rPr>
                <a:t> </a:t>
              </a:r>
              <a:br>
                <a:rPr lang="en-US" sz="1600" b="1">
                  <a:solidFill>
                    <a:srgbClr val="0282A0"/>
                  </a:solidFill>
                  <a:latin typeface="Roboto Light"/>
                </a:rPr>
              </a:br>
              <a:r>
                <a:rPr kumimoji="0" lang="kk-KZ" sz="1600" b="0" i="0" u="none" strike="noStrike" kern="1200" cap="none" spc="0" normalizeH="0" baseline="0" noProof="0">
                  <a:ln>
                    <a:noFill/>
                  </a:ln>
                  <a:solidFill>
                    <a:srgbClr val="182227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терминал</a:t>
              </a:r>
              <a:endParaRPr lang="kk-KZ" sz="1600">
                <a:solidFill>
                  <a:srgbClr val="182227"/>
                </a:solidFill>
                <a:latin typeface="Roboto Light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5E58456-41B7-2D33-8155-FE030968F88F}"/>
                </a:ext>
              </a:extLst>
            </p:cNvPr>
            <p:cNvSpPr txBox="1"/>
            <p:nvPr/>
          </p:nvSpPr>
          <p:spPr>
            <a:xfrm>
              <a:off x="4960441" y="1476257"/>
              <a:ext cx="1800000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2133" b="1">
                  <a:solidFill>
                    <a:srgbClr val="0282A0"/>
                  </a:solidFill>
                  <a:latin typeface="Roboto Light"/>
                </a:rPr>
                <a:t>3</a:t>
              </a:r>
              <a:r>
                <a:rPr lang="en-US" sz="1600" b="1">
                  <a:solidFill>
                    <a:srgbClr val="0282A0"/>
                  </a:solidFill>
                  <a:latin typeface="Roboto Light"/>
                </a:rPr>
                <a:t> </a:t>
              </a:r>
              <a:br>
                <a:rPr lang="en-US" sz="1600" b="1">
                  <a:solidFill>
                    <a:srgbClr val="0282A0"/>
                  </a:solidFill>
                  <a:latin typeface="Roboto Light"/>
                </a:rPr>
              </a:br>
              <a:r>
                <a:rPr kumimoji="0" lang="kk-KZ" sz="1600" b="0" i="0" u="none" strike="noStrike" kern="1200" cap="none" spc="0" normalizeH="0" baseline="0" noProof="0">
                  <a:ln>
                    <a:noFill/>
                  </a:ln>
                  <a:solidFill>
                    <a:srgbClr val="182227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языка</a:t>
              </a:r>
              <a:endParaRPr lang="kk-KZ" sz="1600">
                <a:solidFill>
                  <a:srgbClr val="182227"/>
                </a:solidFill>
                <a:latin typeface="Roboto Light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542C54F-686F-5612-CFED-7EA19CC9CDAD}"/>
                </a:ext>
              </a:extLst>
            </p:cNvPr>
            <p:cNvSpPr txBox="1"/>
            <p:nvPr/>
          </p:nvSpPr>
          <p:spPr>
            <a:xfrm>
              <a:off x="4960441" y="2499628"/>
              <a:ext cx="1800000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kk-KZ" sz="2133" b="1">
                  <a:solidFill>
                    <a:srgbClr val="0282A0"/>
                  </a:solidFill>
                  <a:latin typeface="Roboto Light"/>
                </a:rPr>
                <a:t>6658</a:t>
              </a:r>
              <a:r>
                <a:rPr lang="en-US" sz="1600" b="1">
                  <a:solidFill>
                    <a:srgbClr val="0282A0"/>
                  </a:solidFill>
                  <a:latin typeface="Roboto Light"/>
                </a:rPr>
                <a:t> </a:t>
              </a:r>
              <a:br>
                <a:rPr lang="en-US" sz="1600" b="1">
                  <a:solidFill>
                    <a:srgbClr val="0282A0"/>
                  </a:solidFill>
                  <a:latin typeface="Roboto Light"/>
                </a:rPr>
              </a:br>
              <a:r>
                <a:rPr kumimoji="0" lang="kk-KZ" sz="1600" b="0" i="0" u="none" strike="noStrike" kern="1200" cap="none" spc="0" normalizeH="0" baseline="0" noProof="0">
                  <a:ln>
                    <a:noFill/>
                  </a:ln>
                  <a:solidFill>
                    <a:srgbClr val="182227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пользователей</a:t>
              </a:r>
              <a:endParaRPr lang="kk-KZ" sz="1600">
                <a:solidFill>
                  <a:srgbClr val="182227"/>
                </a:solidFill>
                <a:latin typeface="Roboto Light"/>
              </a:endParaRPr>
            </a:p>
          </p:txBody>
        </p:sp>
        <p:sp>
          <p:nvSpPr>
            <p:cNvPr id="113" name="Freeform 505">
              <a:extLst>
                <a:ext uri="{FF2B5EF4-FFF2-40B4-BE49-F238E27FC236}">
                  <a16:creationId xmlns:a16="http://schemas.microsoft.com/office/drawing/2014/main" id="{BD0E26CE-9ADC-275B-BBAD-3E3DA61E46A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9393" y="2576728"/>
              <a:ext cx="369021" cy="369021"/>
            </a:xfrm>
            <a:custGeom>
              <a:avLst/>
              <a:gdLst>
                <a:gd name="T0" fmla="*/ 181 w 512"/>
                <a:gd name="T1" fmla="*/ 288 h 512"/>
                <a:gd name="T2" fmla="*/ 224 w 512"/>
                <a:gd name="T3" fmla="*/ 330 h 512"/>
                <a:gd name="T4" fmla="*/ 202 w 512"/>
                <a:gd name="T5" fmla="*/ 320 h 512"/>
                <a:gd name="T6" fmla="*/ 202 w 512"/>
                <a:gd name="T7" fmla="*/ 298 h 512"/>
                <a:gd name="T8" fmla="*/ 202 w 512"/>
                <a:gd name="T9" fmla="*/ 320 h 512"/>
                <a:gd name="T10" fmla="*/ 288 w 512"/>
                <a:gd name="T11" fmla="*/ 181 h 512"/>
                <a:gd name="T12" fmla="*/ 330 w 512"/>
                <a:gd name="T13" fmla="*/ 224 h 512"/>
                <a:gd name="T14" fmla="*/ 309 w 512"/>
                <a:gd name="T15" fmla="*/ 213 h 512"/>
                <a:gd name="T16" fmla="*/ 309 w 512"/>
                <a:gd name="T17" fmla="*/ 192 h 512"/>
                <a:gd name="T18" fmla="*/ 309 w 512"/>
                <a:gd name="T19" fmla="*/ 213 h 512"/>
                <a:gd name="T20" fmla="*/ 181 w 512"/>
                <a:gd name="T21" fmla="*/ 181 h 512"/>
                <a:gd name="T22" fmla="*/ 224 w 512"/>
                <a:gd name="T23" fmla="*/ 224 h 512"/>
                <a:gd name="T24" fmla="*/ 202 w 512"/>
                <a:gd name="T25" fmla="*/ 213 h 512"/>
                <a:gd name="T26" fmla="*/ 202 w 512"/>
                <a:gd name="T27" fmla="*/ 192 h 512"/>
                <a:gd name="T28" fmla="*/ 202 w 512"/>
                <a:gd name="T29" fmla="*/ 213 h 512"/>
                <a:gd name="T30" fmla="*/ 0 w 512"/>
                <a:gd name="T31" fmla="*/ 256 h 512"/>
                <a:gd name="T32" fmla="*/ 512 w 512"/>
                <a:gd name="T33" fmla="*/ 256 h 512"/>
                <a:gd name="T34" fmla="*/ 393 w 512"/>
                <a:gd name="T35" fmla="*/ 384 h 512"/>
                <a:gd name="T36" fmla="*/ 128 w 512"/>
                <a:gd name="T37" fmla="*/ 395 h 512"/>
                <a:gd name="T38" fmla="*/ 118 w 512"/>
                <a:gd name="T39" fmla="*/ 128 h 512"/>
                <a:gd name="T40" fmla="*/ 382 w 512"/>
                <a:gd name="T41" fmla="*/ 117 h 512"/>
                <a:gd name="T42" fmla="*/ 393 w 512"/>
                <a:gd name="T43" fmla="*/ 384 h 512"/>
                <a:gd name="T44" fmla="*/ 372 w 512"/>
                <a:gd name="T45" fmla="*/ 373 h 512"/>
                <a:gd name="T46" fmla="*/ 139 w 512"/>
                <a:gd name="T47" fmla="*/ 138 h 512"/>
                <a:gd name="T48" fmla="*/ 352 w 512"/>
                <a:gd name="T49" fmla="*/ 341 h 512"/>
                <a:gd name="T50" fmla="*/ 309 w 512"/>
                <a:gd name="T51" fmla="*/ 352 h 512"/>
                <a:gd name="T52" fmla="*/ 309 w 512"/>
                <a:gd name="T53" fmla="*/ 330 h 512"/>
                <a:gd name="T54" fmla="*/ 330 w 512"/>
                <a:gd name="T55" fmla="*/ 309 h 512"/>
                <a:gd name="T56" fmla="*/ 352 w 512"/>
                <a:gd name="T57" fmla="*/ 309 h 512"/>
                <a:gd name="T58" fmla="*/ 266 w 512"/>
                <a:gd name="T59" fmla="*/ 170 h 512"/>
                <a:gd name="T60" fmla="*/ 341 w 512"/>
                <a:gd name="T61" fmla="*/ 160 h 512"/>
                <a:gd name="T62" fmla="*/ 352 w 512"/>
                <a:gd name="T63" fmla="*/ 234 h 512"/>
                <a:gd name="T64" fmla="*/ 277 w 512"/>
                <a:gd name="T65" fmla="*/ 245 h 512"/>
                <a:gd name="T66" fmla="*/ 266 w 512"/>
                <a:gd name="T67" fmla="*/ 170 h 512"/>
                <a:gd name="T68" fmla="*/ 277 w 512"/>
                <a:gd name="T69" fmla="*/ 266 h 512"/>
                <a:gd name="T70" fmla="*/ 352 w 512"/>
                <a:gd name="T71" fmla="*/ 277 h 512"/>
                <a:gd name="T72" fmla="*/ 288 w 512"/>
                <a:gd name="T73" fmla="*/ 288 h 512"/>
                <a:gd name="T74" fmla="*/ 277 w 512"/>
                <a:gd name="T75" fmla="*/ 352 h 512"/>
                <a:gd name="T76" fmla="*/ 266 w 512"/>
                <a:gd name="T77" fmla="*/ 277 h 512"/>
                <a:gd name="T78" fmla="*/ 170 w 512"/>
                <a:gd name="T79" fmla="*/ 160 h 512"/>
                <a:gd name="T80" fmla="*/ 245 w 512"/>
                <a:gd name="T81" fmla="*/ 170 h 512"/>
                <a:gd name="T82" fmla="*/ 234 w 512"/>
                <a:gd name="T83" fmla="*/ 245 h 512"/>
                <a:gd name="T84" fmla="*/ 160 w 512"/>
                <a:gd name="T85" fmla="*/ 234 h 512"/>
                <a:gd name="T86" fmla="*/ 160 w 512"/>
                <a:gd name="T87" fmla="*/ 277 h 512"/>
                <a:gd name="T88" fmla="*/ 234 w 512"/>
                <a:gd name="T89" fmla="*/ 266 h 512"/>
                <a:gd name="T90" fmla="*/ 245 w 512"/>
                <a:gd name="T91" fmla="*/ 341 h 512"/>
                <a:gd name="T92" fmla="*/ 170 w 512"/>
                <a:gd name="T93" fmla="*/ 352 h 512"/>
                <a:gd name="T94" fmla="*/ 160 w 512"/>
                <a:gd name="T95" fmla="*/ 27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512">
                  <a:moveTo>
                    <a:pt x="224" y="288"/>
                  </a:moveTo>
                  <a:cubicBezTo>
                    <a:pt x="181" y="288"/>
                    <a:pt x="181" y="288"/>
                    <a:pt x="181" y="288"/>
                  </a:cubicBezTo>
                  <a:cubicBezTo>
                    <a:pt x="181" y="330"/>
                    <a:pt x="181" y="330"/>
                    <a:pt x="181" y="330"/>
                  </a:cubicBezTo>
                  <a:cubicBezTo>
                    <a:pt x="224" y="330"/>
                    <a:pt x="224" y="330"/>
                    <a:pt x="224" y="330"/>
                  </a:cubicBezTo>
                  <a:lnTo>
                    <a:pt x="224" y="288"/>
                  </a:lnTo>
                  <a:close/>
                  <a:moveTo>
                    <a:pt x="202" y="320"/>
                  </a:moveTo>
                  <a:cubicBezTo>
                    <a:pt x="196" y="320"/>
                    <a:pt x="192" y="315"/>
                    <a:pt x="192" y="309"/>
                  </a:cubicBezTo>
                  <a:cubicBezTo>
                    <a:pt x="192" y="303"/>
                    <a:pt x="196" y="298"/>
                    <a:pt x="202" y="298"/>
                  </a:cubicBezTo>
                  <a:cubicBezTo>
                    <a:pt x="208" y="298"/>
                    <a:pt x="213" y="303"/>
                    <a:pt x="213" y="309"/>
                  </a:cubicBezTo>
                  <a:cubicBezTo>
                    <a:pt x="213" y="315"/>
                    <a:pt x="208" y="320"/>
                    <a:pt x="202" y="320"/>
                  </a:cubicBezTo>
                  <a:close/>
                  <a:moveTo>
                    <a:pt x="330" y="181"/>
                  </a:moveTo>
                  <a:cubicBezTo>
                    <a:pt x="288" y="181"/>
                    <a:pt x="288" y="181"/>
                    <a:pt x="288" y="181"/>
                  </a:cubicBezTo>
                  <a:cubicBezTo>
                    <a:pt x="288" y="224"/>
                    <a:pt x="288" y="224"/>
                    <a:pt x="288" y="224"/>
                  </a:cubicBezTo>
                  <a:cubicBezTo>
                    <a:pt x="330" y="224"/>
                    <a:pt x="330" y="224"/>
                    <a:pt x="330" y="224"/>
                  </a:cubicBezTo>
                  <a:lnTo>
                    <a:pt x="330" y="181"/>
                  </a:lnTo>
                  <a:close/>
                  <a:moveTo>
                    <a:pt x="309" y="213"/>
                  </a:moveTo>
                  <a:cubicBezTo>
                    <a:pt x="303" y="213"/>
                    <a:pt x="298" y="208"/>
                    <a:pt x="298" y="202"/>
                  </a:cubicBezTo>
                  <a:cubicBezTo>
                    <a:pt x="298" y="196"/>
                    <a:pt x="303" y="192"/>
                    <a:pt x="309" y="192"/>
                  </a:cubicBezTo>
                  <a:cubicBezTo>
                    <a:pt x="315" y="192"/>
                    <a:pt x="320" y="196"/>
                    <a:pt x="320" y="202"/>
                  </a:cubicBezTo>
                  <a:cubicBezTo>
                    <a:pt x="320" y="208"/>
                    <a:pt x="315" y="213"/>
                    <a:pt x="309" y="213"/>
                  </a:cubicBezTo>
                  <a:close/>
                  <a:moveTo>
                    <a:pt x="224" y="181"/>
                  </a:moveTo>
                  <a:cubicBezTo>
                    <a:pt x="181" y="181"/>
                    <a:pt x="181" y="181"/>
                    <a:pt x="181" y="181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224" y="224"/>
                    <a:pt x="224" y="224"/>
                    <a:pt x="224" y="224"/>
                  </a:cubicBezTo>
                  <a:lnTo>
                    <a:pt x="224" y="181"/>
                  </a:lnTo>
                  <a:close/>
                  <a:moveTo>
                    <a:pt x="202" y="213"/>
                  </a:moveTo>
                  <a:cubicBezTo>
                    <a:pt x="196" y="213"/>
                    <a:pt x="192" y="208"/>
                    <a:pt x="192" y="202"/>
                  </a:cubicBezTo>
                  <a:cubicBezTo>
                    <a:pt x="192" y="196"/>
                    <a:pt x="196" y="192"/>
                    <a:pt x="202" y="192"/>
                  </a:cubicBezTo>
                  <a:cubicBezTo>
                    <a:pt x="208" y="192"/>
                    <a:pt x="213" y="196"/>
                    <a:pt x="213" y="202"/>
                  </a:cubicBezTo>
                  <a:cubicBezTo>
                    <a:pt x="213" y="208"/>
                    <a:pt x="208" y="213"/>
                    <a:pt x="202" y="213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93" y="384"/>
                  </a:moveTo>
                  <a:cubicBezTo>
                    <a:pt x="393" y="390"/>
                    <a:pt x="388" y="395"/>
                    <a:pt x="382" y="395"/>
                  </a:cubicBezTo>
                  <a:cubicBezTo>
                    <a:pt x="128" y="395"/>
                    <a:pt x="128" y="395"/>
                    <a:pt x="128" y="395"/>
                  </a:cubicBezTo>
                  <a:cubicBezTo>
                    <a:pt x="122" y="395"/>
                    <a:pt x="118" y="390"/>
                    <a:pt x="118" y="384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8" y="122"/>
                    <a:pt x="122" y="117"/>
                    <a:pt x="128" y="117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388" y="117"/>
                    <a:pt x="393" y="122"/>
                    <a:pt x="393" y="128"/>
                  </a:cubicBezTo>
                  <a:lnTo>
                    <a:pt x="393" y="384"/>
                  </a:lnTo>
                  <a:close/>
                  <a:moveTo>
                    <a:pt x="139" y="373"/>
                  </a:moveTo>
                  <a:cubicBezTo>
                    <a:pt x="372" y="373"/>
                    <a:pt x="372" y="373"/>
                    <a:pt x="372" y="373"/>
                  </a:cubicBezTo>
                  <a:cubicBezTo>
                    <a:pt x="372" y="138"/>
                    <a:pt x="372" y="138"/>
                    <a:pt x="372" y="138"/>
                  </a:cubicBezTo>
                  <a:cubicBezTo>
                    <a:pt x="139" y="138"/>
                    <a:pt x="139" y="138"/>
                    <a:pt x="139" y="138"/>
                  </a:cubicBezTo>
                  <a:lnTo>
                    <a:pt x="139" y="373"/>
                  </a:lnTo>
                  <a:close/>
                  <a:moveTo>
                    <a:pt x="352" y="341"/>
                  </a:moveTo>
                  <a:cubicBezTo>
                    <a:pt x="352" y="347"/>
                    <a:pt x="347" y="352"/>
                    <a:pt x="341" y="352"/>
                  </a:cubicBezTo>
                  <a:cubicBezTo>
                    <a:pt x="309" y="352"/>
                    <a:pt x="309" y="352"/>
                    <a:pt x="309" y="352"/>
                  </a:cubicBezTo>
                  <a:cubicBezTo>
                    <a:pt x="303" y="352"/>
                    <a:pt x="298" y="347"/>
                    <a:pt x="298" y="341"/>
                  </a:cubicBezTo>
                  <a:cubicBezTo>
                    <a:pt x="298" y="335"/>
                    <a:pt x="303" y="330"/>
                    <a:pt x="309" y="330"/>
                  </a:cubicBezTo>
                  <a:cubicBezTo>
                    <a:pt x="330" y="330"/>
                    <a:pt x="330" y="330"/>
                    <a:pt x="330" y="330"/>
                  </a:cubicBezTo>
                  <a:cubicBezTo>
                    <a:pt x="330" y="309"/>
                    <a:pt x="330" y="309"/>
                    <a:pt x="330" y="309"/>
                  </a:cubicBezTo>
                  <a:cubicBezTo>
                    <a:pt x="330" y="303"/>
                    <a:pt x="335" y="298"/>
                    <a:pt x="341" y="298"/>
                  </a:cubicBezTo>
                  <a:cubicBezTo>
                    <a:pt x="347" y="298"/>
                    <a:pt x="352" y="303"/>
                    <a:pt x="352" y="309"/>
                  </a:cubicBezTo>
                  <a:lnTo>
                    <a:pt x="352" y="341"/>
                  </a:lnTo>
                  <a:close/>
                  <a:moveTo>
                    <a:pt x="266" y="170"/>
                  </a:moveTo>
                  <a:cubicBezTo>
                    <a:pt x="266" y="164"/>
                    <a:pt x="271" y="160"/>
                    <a:pt x="277" y="160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7" y="160"/>
                    <a:pt x="352" y="164"/>
                    <a:pt x="352" y="170"/>
                  </a:cubicBezTo>
                  <a:cubicBezTo>
                    <a:pt x="352" y="234"/>
                    <a:pt x="352" y="234"/>
                    <a:pt x="352" y="234"/>
                  </a:cubicBezTo>
                  <a:cubicBezTo>
                    <a:pt x="352" y="240"/>
                    <a:pt x="347" y="245"/>
                    <a:pt x="341" y="245"/>
                  </a:cubicBezTo>
                  <a:cubicBezTo>
                    <a:pt x="277" y="245"/>
                    <a:pt x="277" y="245"/>
                    <a:pt x="277" y="245"/>
                  </a:cubicBezTo>
                  <a:cubicBezTo>
                    <a:pt x="271" y="245"/>
                    <a:pt x="266" y="240"/>
                    <a:pt x="266" y="234"/>
                  </a:cubicBezTo>
                  <a:lnTo>
                    <a:pt x="266" y="170"/>
                  </a:lnTo>
                  <a:close/>
                  <a:moveTo>
                    <a:pt x="266" y="277"/>
                  </a:moveTo>
                  <a:cubicBezTo>
                    <a:pt x="266" y="271"/>
                    <a:pt x="271" y="266"/>
                    <a:pt x="277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7" y="266"/>
                    <a:pt x="352" y="271"/>
                    <a:pt x="352" y="277"/>
                  </a:cubicBezTo>
                  <a:cubicBezTo>
                    <a:pt x="352" y="283"/>
                    <a:pt x="347" y="288"/>
                    <a:pt x="341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341"/>
                    <a:pt x="288" y="341"/>
                    <a:pt x="288" y="341"/>
                  </a:cubicBezTo>
                  <a:cubicBezTo>
                    <a:pt x="288" y="347"/>
                    <a:pt x="283" y="352"/>
                    <a:pt x="277" y="352"/>
                  </a:cubicBezTo>
                  <a:cubicBezTo>
                    <a:pt x="271" y="352"/>
                    <a:pt x="266" y="347"/>
                    <a:pt x="266" y="341"/>
                  </a:cubicBezTo>
                  <a:lnTo>
                    <a:pt x="266" y="277"/>
                  </a:lnTo>
                  <a:close/>
                  <a:moveTo>
                    <a:pt x="160" y="170"/>
                  </a:moveTo>
                  <a:cubicBezTo>
                    <a:pt x="160" y="164"/>
                    <a:pt x="164" y="160"/>
                    <a:pt x="170" y="160"/>
                  </a:cubicBezTo>
                  <a:cubicBezTo>
                    <a:pt x="234" y="160"/>
                    <a:pt x="234" y="160"/>
                    <a:pt x="234" y="160"/>
                  </a:cubicBezTo>
                  <a:cubicBezTo>
                    <a:pt x="240" y="160"/>
                    <a:pt x="245" y="164"/>
                    <a:pt x="245" y="170"/>
                  </a:cubicBezTo>
                  <a:cubicBezTo>
                    <a:pt x="245" y="234"/>
                    <a:pt x="245" y="234"/>
                    <a:pt x="245" y="234"/>
                  </a:cubicBezTo>
                  <a:cubicBezTo>
                    <a:pt x="245" y="240"/>
                    <a:pt x="240" y="245"/>
                    <a:pt x="234" y="245"/>
                  </a:cubicBezTo>
                  <a:cubicBezTo>
                    <a:pt x="170" y="245"/>
                    <a:pt x="170" y="245"/>
                    <a:pt x="170" y="245"/>
                  </a:cubicBezTo>
                  <a:cubicBezTo>
                    <a:pt x="164" y="245"/>
                    <a:pt x="160" y="240"/>
                    <a:pt x="160" y="234"/>
                  </a:cubicBezTo>
                  <a:lnTo>
                    <a:pt x="160" y="170"/>
                  </a:lnTo>
                  <a:close/>
                  <a:moveTo>
                    <a:pt x="160" y="277"/>
                  </a:moveTo>
                  <a:cubicBezTo>
                    <a:pt x="160" y="271"/>
                    <a:pt x="164" y="266"/>
                    <a:pt x="170" y="266"/>
                  </a:cubicBezTo>
                  <a:cubicBezTo>
                    <a:pt x="234" y="266"/>
                    <a:pt x="234" y="266"/>
                    <a:pt x="234" y="266"/>
                  </a:cubicBezTo>
                  <a:cubicBezTo>
                    <a:pt x="240" y="266"/>
                    <a:pt x="245" y="271"/>
                    <a:pt x="245" y="277"/>
                  </a:cubicBezTo>
                  <a:cubicBezTo>
                    <a:pt x="245" y="341"/>
                    <a:pt x="245" y="341"/>
                    <a:pt x="245" y="341"/>
                  </a:cubicBezTo>
                  <a:cubicBezTo>
                    <a:pt x="245" y="347"/>
                    <a:pt x="240" y="352"/>
                    <a:pt x="234" y="352"/>
                  </a:cubicBezTo>
                  <a:cubicBezTo>
                    <a:pt x="170" y="352"/>
                    <a:pt x="170" y="352"/>
                    <a:pt x="170" y="352"/>
                  </a:cubicBezTo>
                  <a:cubicBezTo>
                    <a:pt x="164" y="352"/>
                    <a:pt x="160" y="347"/>
                    <a:pt x="160" y="341"/>
                  </a:cubicBezTo>
                  <a:lnTo>
                    <a:pt x="160" y="2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GB" sz="2400">
                <a:solidFill>
                  <a:srgbClr val="182227"/>
                </a:solidFill>
                <a:latin typeface="Roboto Light"/>
              </a:endParaRPr>
            </a:p>
          </p:txBody>
        </p:sp>
        <p:sp>
          <p:nvSpPr>
            <p:cNvPr id="114" name="Freeform 627">
              <a:extLst>
                <a:ext uri="{FF2B5EF4-FFF2-40B4-BE49-F238E27FC236}">
                  <a16:creationId xmlns:a16="http://schemas.microsoft.com/office/drawing/2014/main" id="{39F1CBA3-654C-ABEE-431E-E264C533DB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093396" y="2578708"/>
              <a:ext cx="367041" cy="367041"/>
            </a:xfrm>
            <a:custGeom>
              <a:avLst/>
              <a:gdLst>
                <a:gd name="T0" fmla="*/ 330 w 512"/>
                <a:gd name="T1" fmla="*/ 245 h 512"/>
                <a:gd name="T2" fmla="*/ 181 w 512"/>
                <a:gd name="T3" fmla="*/ 245 h 512"/>
                <a:gd name="T4" fmla="*/ 181 w 512"/>
                <a:gd name="T5" fmla="*/ 192 h 512"/>
                <a:gd name="T6" fmla="*/ 256 w 512"/>
                <a:gd name="T7" fmla="*/ 117 h 512"/>
                <a:gd name="T8" fmla="*/ 330 w 512"/>
                <a:gd name="T9" fmla="*/ 192 h 512"/>
                <a:gd name="T10" fmla="*/ 330 w 512"/>
                <a:gd name="T11" fmla="*/ 245 h 512"/>
                <a:gd name="T12" fmla="*/ 160 w 512"/>
                <a:gd name="T13" fmla="*/ 394 h 512"/>
                <a:gd name="T14" fmla="*/ 352 w 512"/>
                <a:gd name="T15" fmla="*/ 394 h 512"/>
                <a:gd name="T16" fmla="*/ 352 w 512"/>
                <a:gd name="T17" fmla="*/ 266 h 512"/>
                <a:gd name="T18" fmla="*/ 160 w 512"/>
                <a:gd name="T19" fmla="*/ 266 h 512"/>
                <a:gd name="T20" fmla="*/ 160 w 512"/>
                <a:gd name="T21" fmla="*/ 394 h 512"/>
                <a:gd name="T22" fmla="*/ 512 w 512"/>
                <a:gd name="T23" fmla="*/ 256 h 512"/>
                <a:gd name="T24" fmla="*/ 256 w 512"/>
                <a:gd name="T25" fmla="*/ 512 h 512"/>
                <a:gd name="T26" fmla="*/ 0 w 512"/>
                <a:gd name="T27" fmla="*/ 256 h 512"/>
                <a:gd name="T28" fmla="*/ 256 w 512"/>
                <a:gd name="T29" fmla="*/ 0 h 512"/>
                <a:gd name="T30" fmla="*/ 512 w 512"/>
                <a:gd name="T31" fmla="*/ 256 h 512"/>
                <a:gd name="T32" fmla="*/ 373 w 512"/>
                <a:gd name="T33" fmla="*/ 256 h 512"/>
                <a:gd name="T34" fmla="*/ 362 w 512"/>
                <a:gd name="T35" fmla="*/ 245 h 512"/>
                <a:gd name="T36" fmla="*/ 352 w 512"/>
                <a:gd name="T37" fmla="*/ 245 h 512"/>
                <a:gd name="T38" fmla="*/ 352 w 512"/>
                <a:gd name="T39" fmla="*/ 192 h 512"/>
                <a:gd name="T40" fmla="*/ 256 w 512"/>
                <a:gd name="T41" fmla="*/ 96 h 512"/>
                <a:gd name="T42" fmla="*/ 160 w 512"/>
                <a:gd name="T43" fmla="*/ 192 h 512"/>
                <a:gd name="T44" fmla="*/ 160 w 512"/>
                <a:gd name="T45" fmla="*/ 245 h 512"/>
                <a:gd name="T46" fmla="*/ 149 w 512"/>
                <a:gd name="T47" fmla="*/ 245 h 512"/>
                <a:gd name="T48" fmla="*/ 138 w 512"/>
                <a:gd name="T49" fmla="*/ 256 h 512"/>
                <a:gd name="T50" fmla="*/ 138 w 512"/>
                <a:gd name="T51" fmla="*/ 405 h 512"/>
                <a:gd name="T52" fmla="*/ 149 w 512"/>
                <a:gd name="T53" fmla="*/ 416 h 512"/>
                <a:gd name="T54" fmla="*/ 362 w 512"/>
                <a:gd name="T55" fmla="*/ 416 h 512"/>
                <a:gd name="T56" fmla="*/ 373 w 512"/>
                <a:gd name="T57" fmla="*/ 405 h 512"/>
                <a:gd name="T58" fmla="*/ 373 w 512"/>
                <a:gd name="T59" fmla="*/ 25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2" h="512">
                  <a:moveTo>
                    <a:pt x="330" y="245"/>
                  </a:moveTo>
                  <a:cubicBezTo>
                    <a:pt x="181" y="245"/>
                    <a:pt x="181" y="245"/>
                    <a:pt x="181" y="245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181" y="150"/>
                    <a:pt x="214" y="117"/>
                    <a:pt x="256" y="117"/>
                  </a:cubicBezTo>
                  <a:cubicBezTo>
                    <a:pt x="297" y="117"/>
                    <a:pt x="330" y="150"/>
                    <a:pt x="330" y="192"/>
                  </a:cubicBezTo>
                  <a:lnTo>
                    <a:pt x="330" y="245"/>
                  </a:lnTo>
                  <a:close/>
                  <a:moveTo>
                    <a:pt x="160" y="394"/>
                  </a:moveTo>
                  <a:cubicBezTo>
                    <a:pt x="352" y="394"/>
                    <a:pt x="352" y="394"/>
                    <a:pt x="352" y="394"/>
                  </a:cubicBezTo>
                  <a:cubicBezTo>
                    <a:pt x="352" y="266"/>
                    <a:pt x="352" y="266"/>
                    <a:pt x="352" y="266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94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73" y="256"/>
                  </a:moveTo>
                  <a:cubicBezTo>
                    <a:pt x="373" y="250"/>
                    <a:pt x="368" y="245"/>
                    <a:pt x="362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192"/>
                    <a:pt x="352" y="192"/>
                    <a:pt x="352" y="192"/>
                  </a:cubicBezTo>
                  <a:cubicBezTo>
                    <a:pt x="352" y="139"/>
                    <a:pt x="309" y="96"/>
                    <a:pt x="256" y="96"/>
                  </a:cubicBezTo>
                  <a:cubicBezTo>
                    <a:pt x="203" y="96"/>
                    <a:pt x="160" y="139"/>
                    <a:pt x="160" y="192"/>
                  </a:cubicBezTo>
                  <a:cubicBezTo>
                    <a:pt x="160" y="245"/>
                    <a:pt x="160" y="245"/>
                    <a:pt x="160" y="245"/>
                  </a:cubicBezTo>
                  <a:cubicBezTo>
                    <a:pt x="149" y="245"/>
                    <a:pt x="149" y="245"/>
                    <a:pt x="149" y="245"/>
                  </a:cubicBezTo>
                  <a:cubicBezTo>
                    <a:pt x="143" y="245"/>
                    <a:pt x="138" y="250"/>
                    <a:pt x="138" y="256"/>
                  </a:cubicBezTo>
                  <a:cubicBezTo>
                    <a:pt x="138" y="405"/>
                    <a:pt x="138" y="405"/>
                    <a:pt x="138" y="405"/>
                  </a:cubicBezTo>
                  <a:cubicBezTo>
                    <a:pt x="138" y="411"/>
                    <a:pt x="143" y="416"/>
                    <a:pt x="149" y="416"/>
                  </a:cubicBezTo>
                  <a:cubicBezTo>
                    <a:pt x="362" y="416"/>
                    <a:pt x="362" y="416"/>
                    <a:pt x="362" y="416"/>
                  </a:cubicBezTo>
                  <a:cubicBezTo>
                    <a:pt x="368" y="416"/>
                    <a:pt x="373" y="411"/>
                    <a:pt x="373" y="405"/>
                  </a:cubicBezTo>
                  <a:lnTo>
                    <a:pt x="373" y="2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GB" sz="2400">
                <a:solidFill>
                  <a:srgbClr val="182227"/>
                </a:solidFill>
                <a:latin typeface="Roboto Light"/>
              </a:endParaRPr>
            </a:p>
          </p:txBody>
        </p:sp>
        <p:sp>
          <p:nvSpPr>
            <p:cNvPr id="115" name="Freeform 765">
              <a:extLst>
                <a:ext uri="{FF2B5EF4-FFF2-40B4-BE49-F238E27FC236}">
                  <a16:creationId xmlns:a16="http://schemas.microsoft.com/office/drawing/2014/main" id="{DD3301F6-32E1-235D-C577-79BC7A32350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89435" y="2578708"/>
              <a:ext cx="369676" cy="369676"/>
            </a:xfrm>
            <a:custGeom>
              <a:avLst/>
              <a:gdLst>
                <a:gd name="T0" fmla="*/ 213 w 512"/>
                <a:gd name="T1" fmla="*/ 160 h 512"/>
                <a:gd name="T2" fmla="*/ 256 w 512"/>
                <a:gd name="T3" fmla="*/ 117 h 512"/>
                <a:gd name="T4" fmla="*/ 298 w 512"/>
                <a:gd name="T5" fmla="*/ 160 h 512"/>
                <a:gd name="T6" fmla="*/ 256 w 512"/>
                <a:gd name="T7" fmla="*/ 202 h 512"/>
                <a:gd name="T8" fmla="*/ 213 w 512"/>
                <a:gd name="T9" fmla="*/ 160 h 512"/>
                <a:gd name="T10" fmla="*/ 512 w 512"/>
                <a:gd name="T11" fmla="*/ 256 h 512"/>
                <a:gd name="T12" fmla="*/ 256 w 512"/>
                <a:gd name="T13" fmla="*/ 512 h 512"/>
                <a:gd name="T14" fmla="*/ 0 w 512"/>
                <a:gd name="T15" fmla="*/ 256 h 512"/>
                <a:gd name="T16" fmla="*/ 256 w 512"/>
                <a:gd name="T17" fmla="*/ 0 h 512"/>
                <a:gd name="T18" fmla="*/ 512 w 512"/>
                <a:gd name="T19" fmla="*/ 256 h 512"/>
                <a:gd name="T20" fmla="*/ 192 w 512"/>
                <a:gd name="T21" fmla="*/ 160 h 512"/>
                <a:gd name="T22" fmla="*/ 256 w 512"/>
                <a:gd name="T23" fmla="*/ 224 h 512"/>
                <a:gd name="T24" fmla="*/ 320 w 512"/>
                <a:gd name="T25" fmla="*/ 160 h 512"/>
                <a:gd name="T26" fmla="*/ 256 w 512"/>
                <a:gd name="T27" fmla="*/ 96 h 512"/>
                <a:gd name="T28" fmla="*/ 192 w 512"/>
                <a:gd name="T29" fmla="*/ 160 h 512"/>
                <a:gd name="T30" fmla="*/ 384 w 512"/>
                <a:gd name="T31" fmla="*/ 309 h 512"/>
                <a:gd name="T32" fmla="*/ 320 w 512"/>
                <a:gd name="T33" fmla="*/ 245 h 512"/>
                <a:gd name="T34" fmla="*/ 192 w 512"/>
                <a:gd name="T35" fmla="*/ 245 h 512"/>
                <a:gd name="T36" fmla="*/ 128 w 512"/>
                <a:gd name="T37" fmla="*/ 309 h 512"/>
                <a:gd name="T38" fmla="*/ 128 w 512"/>
                <a:gd name="T39" fmla="*/ 405 h 512"/>
                <a:gd name="T40" fmla="*/ 138 w 512"/>
                <a:gd name="T41" fmla="*/ 416 h 512"/>
                <a:gd name="T42" fmla="*/ 149 w 512"/>
                <a:gd name="T43" fmla="*/ 405 h 512"/>
                <a:gd name="T44" fmla="*/ 149 w 512"/>
                <a:gd name="T45" fmla="*/ 309 h 512"/>
                <a:gd name="T46" fmla="*/ 192 w 512"/>
                <a:gd name="T47" fmla="*/ 266 h 512"/>
                <a:gd name="T48" fmla="*/ 320 w 512"/>
                <a:gd name="T49" fmla="*/ 266 h 512"/>
                <a:gd name="T50" fmla="*/ 362 w 512"/>
                <a:gd name="T51" fmla="*/ 309 h 512"/>
                <a:gd name="T52" fmla="*/ 362 w 512"/>
                <a:gd name="T53" fmla="*/ 405 h 512"/>
                <a:gd name="T54" fmla="*/ 373 w 512"/>
                <a:gd name="T55" fmla="*/ 416 h 512"/>
                <a:gd name="T56" fmla="*/ 384 w 512"/>
                <a:gd name="T57" fmla="*/ 405 h 512"/>
                <a:gd name="T58" fmla="*/ 384 w 512"/>
                <a:gd name="T59" fmla="*/ 30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2" h="512">
                  <a:moveTo>
                    <a:pt x="213" y="160"/>
                  </a:moveTo>
                  <a:cubicBezTo>
                    <a:pt x="213" y="136"/>
                    <a:pt x="232" y="117"/>
                    <a:pt x="256" y="117"/>
                  </a:cubicBezTo>
                  <a:cubicBezTo>
                    <a:pt x="279" y="117"/>
                    <a:pt x="298" y="136"/>
                    <a:pt x="298" y="160"/>
                  </a:cubicBezTo>
                  <a:cubicBezTo>
                    <a:pt x="298" y="183"/>
                    <a:pt x="279" y="202"/>
                    <a:pt x="256" y="202"/>
                  </a:cubicBezTo>
                  <a:cubicBezTo>
                    <a:pt x="232" y="202"/>
                    <a:pt x="213" y="183"/>
                    <a:pt x="213" y="16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192" y="160"/>
                  </a:moveTo>
                  <a:cubicBezTo>
                    <a:pt x="192" y="195"/>
                    <a:pt x="220" y="224"/>
                    <a:pt x="256" y="224"/>
                  </a:cubicBezTo>
                  <a:cubicBezTo>
                    <a:pt x="291" y="224"/>
                    <a:pt x="320" y="195"/>
                    <a:pt x="320" y="160"/>
                  </a:cubicBezTo>
                  <a:cubicBezTo>
                    <a:pt x="320" y="124"/>
                    <a:pt x="291" y="96"/>
                    <a:pt x="256" y="96"/>
                  </a:cubicBezTo>
                  <a:cubicBezTo>
                    <a:pt x="220" y="96"/>
                    <a:pt x="192" y="124"/>
                    <a:pt x="192" y="160"/>
                  </a:cubicBezTo>
                  <a:close/>
                  <a:moveTo>
                    <a:pt x="384" y="309"/>
                  </a:moveTo>
                  <a:cubicBezTo>
                    <a:pt x="384" y="274"/>
                    <a:pt x="355" y="245"/>
                    <a:pt x="320" y="245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56" y="245"/>
                    <a:pt x="128" y="274"/>
                    <a:pt x="128" y="309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28" y="411"/>
                    <a:pt x="132" y="416"/>
                    <a:pt x="138" y="416"/>
                  </a:cubicBezTo>
                  <a:cubicBezTo>
                    <a:pt x="144" y="416"/>
                    <a:pt x="149" y="411"/>
                    <a:pt x="149" y="405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285"/>
                    <a:pt x="168" y="266"/>
                    <a:pt x="192" y="266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43" y="266"/>
                    <a:pt x="362" y="285"/>
                    <a:pt x="362" y="309"/>
                  </a:cubicBezTo>
                  <a:cubicBezTo>
                    <a:pt x="362" y="405"/>
                    <a:pt x="362" y="405"/>
                    <a:pt x="362" y="405"/>
                  </a:cubicBezTo>
                  <a:cubicBezTo>
                    <a:pt x="362" y="411"/>
                    <a:pt x="367" y="416"/>
                    <a:pt x="373" y="416"/>
                  </a:cubicBezTo>
                  <a:cubicBezTo>
                    <a:pt x="379" y="416"/>
                    <a:pt x="384" y="411"/>
                    <a:pt x="384" y="405"/>
                  </a:cubicBezTo>
                  <a:lnTo>
                    <a:pt x="384" y="3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GB" sz="2400">
                <a:solidFill>
                  <a:srgbClr val="182227"/>
                </a:solidFill>
                <a:latin typeface="Roboto Ligh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FEA84D4-11A7-611E-24CD-6872A3D9EFB7}"/>
              </a:ext>
            </a:extLst>
          </p:cNvPr>
          <p:cNvSpPr txBox="1"/>
          <p:nvPr/>
        </p:nvSpPr>
        <p:spPr>
          <a:xfrm>
            <a:off x="350269" y="4915653"/>
            <a:ext cx="58606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Мы можем больше времени уделять непосредственному выполнению работ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A73F4-06F9-CA20-9660-DBCC2BA58EB8}"/>
              </a:ext>
            </a:extLst>
          </p:cNvPr>
          <p:cNvSpPr txBox="1"/>
          <p:nvPr/>
        </p:nvSpPr>
        <p:spPr>
          <a:xfrm>
            <a:off x="350269" y="5438211"/>
            <a:ext cx="7223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…позволяет сфокусировать внимание на проверке наличия и эффективности средств защиты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6A226-6002-2C58-A07C-04139904301F}"/>
              </a:ext>
            </a:extLst>
          </p:cNvPr>
          <p:cNvSpPr txBox="1"/>
          <p:nvPr/>
        </p:nvSpPr>
        <p:spPr>
          <a:xfrm>
            <a:off x="400426" y="6047668"/>
            <a:ext cx="66099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4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…упрощает доступ к данным и аналитике по рабочим участкам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667225-8B85-8CB3-3141-9C96FE7ED78B}"/>
              </a:ext>
            </a:extLst>
          </p:cNvPr>
          <p:cNvSpPr txBox="1"/>
          <p:nvPr/>
        </p:nvSpPr>
        <p:spPr>
          <a:xfrm>
            <a:off x="175381" y="4813459"/>
            <a:ext cx="349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282A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91D29-69A5-7108-13E1-F8827CDD5E83}"/>
              </a:ext>
            </a:extLst>
          </p:cNvPr>
          <p:cNvSpPr txBox="1"/>
          <p:nvPr/>
        </p:nvSpPr>
        <p:spPr>
          <a:xfrm>
            <a:off x="5859519" y="4792401"/>
            <a:ext cx="351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282A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32CB1B-C558-D47F-68B2-E2ED1AF27C37}"/>
              </a:ext>
            </a:extLst>
          </p:cNvPr>
          <p:cNvSpPr txBox="1"/>
          <p:nvPr/>
        </p:nvSpPr>
        <p:spPr>
          <a:xfrm>
            <a:off x="124783" y="5343875"/>
            <a:ext cx="349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282A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36161-57DA-AA39-2F98-B98053940794}"/>
              </a:ext>
            </a:extLst>
          </p:cNvPr>
          <p:cNvSpPr txBox="1"/>
          <p:nvPr/>
        </p:nvSpPr>
        <p:spPr>
          <a:xfrm>
            <a:off x="7083279" y="5329029"/>
            <a:ext cx="351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282A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3E78F5-4D06-3C4A-E8F3-CF71F4466ED9}"/>
              </a:ext>
            </a:extLst>
          </p:cNvPr>
          <p:cNvSpPr txBox="1"/>
          <p:nvPr/>
        </p:nvSpPr>
        <p:spPr>
          <a:xfrm>
            <a:off x="161244" y="5948970"/>
            <a:ext cx="349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282A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9C7B5B-B043-E23E-B1E4-85E4620D863E}"/>
              </a:ext>
            </a:extLst>
          </p:cNvPr>
          <p:cNvSpPr txBox="1"/>
          <p:nvPr/>
        </p:nvSpPr>
        <p:spPr>
          <a:xfrm>
            <a:off x="4913714" y="5934430"/>
            <a:ext cx="351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282A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46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851" y="1645491"/>
            <a:ext cx="2756925" cy="26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837"/>
      </p:ext>
    </p:extLst>
  </p:cSld>
  <p:clrMapOvr>
    <a:masterClrMapping/>
  </p:clrMapOvr>
</p:sld>
</file>

<file path=ppt/theme/theme1.xml><?xml version="1.0" encoding="utf-8"?>
<a:theme xmlns:a="http://schemas.openxmlformats.org/drawingml/2006/main" name="Chevron_PPT_WS_Whit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Chevron Powerpoint template collection 2023.pptx" id="{D51503D3-232E-45B8-978E-22F1772E5096}" vid="{7BC25C3E-F649-4837-B7EC-C1CFF5ECD42E}"/>
    </a:ext>
  </a:extLst>
</a:theme>
</file>

<file path=ppt/theme/theme2.xml><?xml version="1.0" encoding="utf-8"?>
<a:theme xmlns:a="http://schemas.openxmlformats.org/drawingml/2006/main" name="Office Theme">
  <a:themeElements>
    <a:clrScheme name="TCO Theme Colors">
      <a:dk1>
        <a:srgbClr val="182227"/>
      </a:dk1>
      <a:lt1>
        <a:srgbClr val="30454E"/>
      </a:lt1>
      <a:dk2>
        <a:srgbClr val="5E8698"/>
      </a:dk2>
      <a:lt2>
        <a:srgbClr val="015467"/>
      </a:lt2>
      <a:accent1>
        <a:srgbClr val="0282A0"/>
      </a:accent1>
      <a:accent2>
        <a:srgbClr val="00B0F0"/>
      </a:accent2>
      <a:accent3>
        <a:srgbClr val="44D0F7"/>
      </a:accent3>
      <a:accent4>
        <a:srgbClr val="FFC000"/>
      </a:accent4>
      <a:accent5>
        <a:srgbClr val="FFD965"/>
      </a:accent5>
      <a:accent6>
        <a:srgbClr val="FFFFFF"/>
      </a:accent6>
      <a:hlink>
        <a:srgbClr val="5DD3FF"/>
      </a:hlink>
      <a:folHlink>
        <a:srgbClr val="7030A0"/>
      </a:folHlink>
    </a:clrScheme>
    <a:fontScheme name="TCO fonts">
      <a:majorFont>
        <a:latin typeface="Fira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95000"/>
          </a:schemeClr>
        </a:solidFill>
        <a:ln w="3175">
          <a:solidFill>
            <a:schemeClr val="accent2"/>
          </a:solidFill>
        </a:ln>
      </a:spPr>
      <a:bodyPr lIns="91440" tIns="45720" rIns="91440" bIns="45720" rtlCol="0" anchor="t"/>
      <a:lstStyle>
        <a:defPPr marL="171450" indent="-171450" algn="l">
          <a:buFont typeface="Arial" panose="020B0604020202020204" pitchFamily="34" charset="0"/>
          <a:buChar char="•"/>
          <a:defRPr sz="1100" dirty="0">
            <a:solidFill>
              <a:schemeClr val="bg1"/>
            </a:solidFill>
            <a:ea typeface="Roboto Ligh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36cdf8-2abf-4644-9d01-57a8e79deeaf">
      <Terms xmlns="http://schemas.microsoft.com/office/infopath/2007/PartnerControls"/>
    </lcf76f155ced4ddcb4097134ff3c332f>
    <TaxCatchAll xmlns="b9f1db13-37d0-4e45-944c-b878e8992007" xsi:nil="true"/>
    <_dlc_DocId xmlns="13366a27-914e-4e0a-a2e6-d5e43dd1d312">FVQAD5ZAKCVQ-1559583548-34549</_dlc_DocId>
    <_dlc_DocIdUrl xmlns="13366a27-914e-4e0a-a2e6-d5e43dd1d312">
      <Url>https://chevron.sharepoint.com/sites/tcoOEHES/storage/_layouts/15/DocIdRedir.aspx?ID=FVQAD5ZAKCVQ-1559583548-34549</Url>
      <Description>FVQAD5ZAKCVQ-1559583548-34549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C92FFE54A1C4886354D7D7A311037" ma:contentTypeVersion="543" ma:contentTypeDescription="Create a new document." ma:contentTypeScope="" ma:versionID="0094a8c28c535fd00eea8a5e236e8ba4">
  <xsd:schema xmlns:xsd="http://www.w3.org/2001/XMLSchema" xmlns:xs="http://www.w3.org/2001/XMLSchema" xmlns:p="http://schemas.microsoft.com/office/2006/metadata/properties" xmlns:ns2="13366a27-914e-4e0a-a2e6-d5e43dd1d312" xmlns:ns3="2236cdf8-2abf-4644-9d01-57a8e79deeaf" xmlns:ns4="b9f1db13-37d0-4e45-944c-b878e8992007" targetNamespace="http://schemas.microsoft.com/office/2006/metadata/properties" ma:root="true" ma:fieldsID="3134a8ba4e91615cc11ff9d1e29346b6" ns2:_="" ns3:_="" ns4:_="">
    <xsd:import namespace="13366a27-914e-4e0a-a2e6-d5e43dd1d312"/>
    <xsd:import namespace="2236cdf8-2abf-4644-9d01-57a8e79deeaf"/>
    <xsd:import namespace="b9f1db13-37d0-4e45-944c-b878e899200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4:TaxCatchAll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66a27-914e-4e0a-a2e6-d5e43dd1d3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6cdf8-2abf-4644-9d01-57a8e79dee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3b784c7-ee61-4ee7-89a9-d87ec2bf0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1db13-37d0-4e45-944c-b878e899200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6da7892-5413-478c-9cf6-94c5eb044935}" ma:internalName="TaxCatchAll" ma:showField="CatchAllData" ma:web="13366a27-914e-4e0a-a2e6-d5e43dd1d3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9A48AC-58E1-492C-8F35-C9C8A4838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DE6835-60F9-4564-A24D-A4A9AA67036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001A881-6004-4262-A12E-386EFEDD5FD2}">
  <ds:schemaRefs>
    <ds:schemaRef ds:uri="13366a27-914e-4e0a-a2e6-d5e43dd1d312"/>
    <ds:schemaRef ds:uri="2236cdf8-2abf-4644-9d01-57a8e79deeaf"/>
    <ds:schemaRef ds:uri="b9f1db13-37d0-4e45-944c-b878e89920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5F3DE4A-7288-4263-B9A4-47F9A722569F}">
  <ds:schemaRefs>
    <ds:schemaRef ds:uri="13366a27-914e-4e0a-a2e6-d5e43dd1d312"/>
    <ds:schemaRef ds:uri="2236cdf8-2abf-4644-9d01-57a8e79deeaf"/>
    <ds:schemaRef ds:uri="b9f1db13-37d0-4e45-944c-b878e89920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Chevron_PPT_WS_White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Chevron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Jumabekov, Yerganat [Tengizchevroil]</dc:creator>
  <cp:revision>1</cp:revision>
  <dcterms:created xsi:type="dcterms:W3CDTF">2023-05-01T09:32:16Z</dcterms:created>
  <dcterms:modified xsi:type="dcterms:W3CDTF">2023-05-23T07:37:16Z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db608-ddec-4a44-8ad7-7d5a79b7448e_Enabled">
    <vt:lpwstr>true</vt:lpwstr>
  </property>
  <property fmtid="{D5CDD505-2E9C-101B-9397-08002B2CF9AE}" pid="3" name="MSIP_Label_6e4db608-ddec-4a44-8ad7-7d5a79b7448e_SetDate">
    <vt:lpwstr>2023-05-01T12:51:39Z</vt:lpwstr>
  </property>
  <property fmtid="{D5CDD505-2E9C-101B-9397-08002B2CF9AE}" pid="4" name="MSIP_Label_6e4db608-ddec-4a44-8ad7-7d5a79b7448e_Method">
    <vt:lpwstr>Standard</vt:lpwstr>
  </property>
  <property fmtid="{D5CDD505-2E9C-101B-9397-08002B2CF9AE}" pid="5" name="MSIP_Label_6e4db608-ddec-4a44-8ad7-7d5a79b7448e_Name">
    <vt:lpwstr>Internal</vt:lpwstr>
  </property>
  <property fmtid="{D5CDD505-2E9C-101B-9397-08002B2CF9AE}" pid="6" name="MSIP_Label_6e4db608-ddec-4a44-8ad7-7d5a79b7448e_SiteId">
    <vt:lpwstr>fd799da1-bfc1-4234-a91c-72b3a1cb9e26</vt:lpwstr>
  </property>
  <property fmtid="{D5CDD505-2E9C-101B-9397-08002B2CF9AE}" pid="7" name="MSIP_Label_6e4db608-ddec-4a44-8ad7-7d5a79b7448e_ActionId">
    <vt:lpwstr>bad4760e-de18-4170-8e6a-9e1c85e22f7a</vt:lpwstr>
  </property>
  <property fmtid="{D5CDD505-2E9C-101B-9397-08002B2CF9AE}" pid="8" name="MSIP_Label_6e4db608-ddec-4a44-8ad7-7d5a79b7448e_ContentBits">
    <vt:lpwstr>0</vt:lpwstr>
  </property>
  <property fmtid="{D5CDD505-2E9C-101B-9397-08002B2CF9AE}" pid="9" name="ContentTypeId">
    <vt:lpwstr>0x010100DB7C92FFE54A1C4886354D7D7A311037</vt:lpwstr>
  </property>
  <property fmtid="{D5CDD505-2E9C-101B-9397-08002B2CF9AE}" pid="10" name="_dlc_DocIdItemGuid">
    <vt:lpwstr>45b21d97-b240-4ed3-9f86-1cfd6d73b598</vt:lpwstr>
  </property>
  <property fmtid="{D5CDD505-2E9C-101B-9397-08002B2CF9AE}" pid="11" name="MediaServiceImageTags">
    <vt:lpwstr/>
  </property>
</Properties>
</file>