
<file path=[Content_Types].xml><?xml version="1.0" encoding="utf-8"?>
<Types xmlns="http://schemas.openxmlformats.org/package/2006/content-types">
  <Default Extension="bin" ContentType="image/pn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media/image24.bin" ContentType="image/jpeg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  <p:sldMasterId id="2147483700" r:id="rId8"/>
    <p:sldMasterId id="2147483767" r:id="rId9"/>
    <p:sldMasterId id="2147483788" r:id="rId10"/>
  </p:sldMasterIdLst>
  <p:notesMasterIdLst>
    <p:notesMasterId r:id="rId20"/>
  </p:notesMasterIdLst>
  <p:sldIdLst>
    <p:sldId id="256" r:id="rId11"/>
    <p:sldId id="2147376417" r:id="rId12"/>
    <p:sldId id="2147376418" r:id="rId13"/>
    <p:sldId id="2086" r:id="rId14"/>
    <p:sldId id="2147376416" r:id="rId15"/>
    <p:sldId id="2147376421" r:id="rId16"/>
    <p:sldId id="3834" r:id="rId17"/>
    <p:sldId id="2147376420" r:id="rId18"/>
    <p:sldId id="2147376422" r:id="rId1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5B558-8E29-4113-A013-65F39A4FE72B}" v="8" dt="2023-05-24T05:23:14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du, Mike" userId="1c6e3f8d-43e0-473a-bdcf-a91f77354c1b" providerId="ADAL" clId="{B445B558-8E29-4113-A013-65F39A4FE72B}"/>
    <pc:docChg chg="undo custSel addSld delSld modSld">
      <pc:chgData name="Goddu, Mike" userId="1c6e3f8d-43e0-473a-bdcf-a91f77354c1b" providerId="ADAL" clId="{B445B558-8E29-4113-A013-65F39A4FE72B}" dt="2023-05-24T05:25:25.192" v="189" actId="1076"/>
      <pc:docMkLst>
        <pc:docMk/>
      </pc:docMkLst>
      <pc:sldChg chg="modSp mod">
        <pc:chgData name="Goddu, Mike" userId="1c6e3f8d-43e0-473a-bdcf-a91f77354c1b" providerId="ADAL" clId="{B445B558-8E29-4113-A013-65F39A4FE72B}" dt="2023-05-24T05:16:42.978" v="68" actId="20577"/>
        <pc:sldMkLst>
          <pc:docMk/>
          <pc:sldMk cId="1837714050" sldId="256"/>
        </pc:sldMkLst>
        <pc:spChg chg="mod">
          <ac:chgData name="Goddu, Mike" userId="1c6e3f8d-43e0-473a-bdcf-a91f77354c1b" providerId="ADAL" clId="{B445B558-8E29-4113-A013-65F39A4FE72B}" dt="2023-05-24T05:16:42.978" v="68" actId="20577"/>
          <ac:spMkLst>
            <pc:docMk/>
            <pc:sldMk cId="1837714050" sldId="256"/>
            <ac:spMk id="23" creationId="{537BB867-F56C-2411-0360-E7070BC59C51}"/>
          </ac:spMkLst>
        </pc:spChg>
        <pc:spChg chg="mod">
          <ac:chgData name="Goddu, Mike" userId="1c6e3f8d-43e0-473a-bdcf-a91f77354c1b" providerId="ADAL" clId="{B445B558-8E29-4113-A013-65F39A4FE72B}" dt="2023-05-24T05:16:34.878" v="61" actId="1076"/>
          <ac:spMkLst>
            <pc:docMk/>
            <pc:sldMk cId="1837714050" sldId="256"/>
            <ac:spMk id="24" creationId="{535971F2-9379-36AA-BBA0-505DB6EFF7F2}"/>
          </ac:spMkLst>
        </pc:spChg>
      </pc:sldChg>
      <pc:sldChg chg="del">
        <pc:chgData name="Goddu, Mike" userId="1c6e3f8d-43e0-473a-bdcf-a91f77354c1b" providerId="ADAL" clId="{B445B558-8E29-4113-A013-65F39A4FE72B}" dt="2023-05-24T05:21:14.273" v="163" actId="47"/>
        <pc:sldMkLst>
          <pc:docMk/>
          <pc:sldMk cId="2113256727" sldId="2147374893"/>
        </pc:sldMkLst>
      </pc:sldChg>
      <pc:sldChg chg="addSp delSp modSp add del mod delAnim modAnim">
        <pc:chgData name="Goddu, Mike" userId="1c6e3f8d-43e0-473a-bdcf-a91f77354c1b" providerId="ADAL" clId="{B445B558-8E29-4113-A013-65F39A4FE72B}" dt="2023-05-24T05:23:43.719" v="172" actId="14100"/>
        <pc:sldMkLst>
          <pc:docMk/>
          <pc:sldMk cId="998622645" sldId="2147376416"/>
        </pc:sldMkLst>
        <pc:picChg chg="add mod">
          <ac:chgData name="Goddu, Mike" userId="1c6e3f8d-43e0-473a-bdcf-a91f77354c1b" providerId="ADAL" clId="{B445B558-8E29-4113-A013-65F39A4FE72B}" dt="2023-05-24T05:23:43.719" v="172" actId="14100"/>
          <ac:picMkLst>
            <pc:docMk/>
            <pc:sldMk cId="998622645" sldId="2147376416"/>
            <ac:picMk id="2" creationId="{452D453F-727D-A615-4717-9822A8BC0A86}"/>
          </ac:picMkLst>
        </pc:picChg>
        <pc:picChg chg="del">
          <ac:chgData name="Goddu, Mike" userId="1c6e3f8d-43e0-473a-bdcf-a91f77354c1b" providerId="ADAL" clId="{B445B558-8E29-4113-A013-65F39A4FE72B}" dt="2023-05-24T05:22:01.020" v="166" actId="478"/>
          <ac:picMkLst>
            <pc:docMk/>
            <pc:sldMk cId="998622645" sldId="2147376416"/>
            <ac:picMk id="7" creationId="{A539CA2A-5616-F473-5D45-99356D9C1119}"/>
          </ac:picMkLst>
        </pc:picChg>
      </pc:sldChg>
      <pc:sldChg chg="addSp delSp modSp mod">
        <pc:chgData name="Goddu, Mike" userId="1c6e3f8d-43e0-473a-bdcf-a91f77354c1b" providerId="ADAL" clId="{B445B558-8E29-4113-A013-65F39A4FE72B}" dt="2023-05-24T05:25:25.192" v="189" actId="1076"/>
        <pc:sldMkLst>
          <pc:docMk/>
          <pc:sldMk cId="2459276699" sldId="2147376417"/>
        </pc:sldMkLst>
        <pc:spChg chg="del">
          <ac:chgData name="Goddu, Mike" userId="1c6e3f8d-43e0-473a-bdcf-a91f77354c1b" providerId="ADAL" clId="{B445B558-8E29-4113-A013-65F39A4FE72B}" dt="2023-05-24T05:19:15.740" v="151" actId="478"/>
          <ac:spMkLst>
            <pc:docMk/>
            <pc:sldMk cId="2459276699" sldId="2147376417"/>
            <ac:spMk id="62" creationId="{D03870F9-27D7-80B0-10D5-B1D7EB8B977B}"/>
          </ac:spMkLst>
        </pc:spChg>
        <pc:spChg chg="del mod">
          <ac:chgData name="Goddu, Mike" userId="1c6e3f8d-43e0-473a-bdcf-a91f77354c1b" providerId="ADAL" clId="{B445B558-8E29-4113-A013-65F39A4FE72B}" dt="2023-05-24T05:18:20.571" v="134" actId="478"/>
          <ac:spMkLst>
            <pc:docMk/>
            <pc:sldMk cId="2459276699" sldId="2147376417"/>
            <ac:spMk id="66" creationId="{1D3D3ED8-D9D7-62F4-0103-C976C3B7236C}"/>
          </ac:spMkLst>
        </pc:spChg>
        <pc:spChg chg="mod">
          <ac:chgData name="Goddu, Mike" userId="1c6e3f8d-43e0-473a-bdcf-a91f77354c1b" providerId="ADAL" clId="{B445B558-8E29-4113-A013-65F39A4FE72B}" dt="2023-05-24T05:25:11.977" v="188" actId="403"/>
          <ac:spMkLst>
            <pc:docMk/>
            <pc:sldMk cId="2459276699" sldId="2147376417"/>
            <ac:spMk id="67" creationId="{FCA6EF06-16B9-8629-4E3F-A17A341E226E}"/>
          </ac:spMkLst>
        </pc:spChg>
        <pc:spChg chg="mod">
          <ac:chgData name="Goddu, Mike" userId="1c6e3f8d-43e0-473a-bdcf-a91f77354c1b" providerId="ADAL" clId="{B445B558-8E29-4113-A013-65F39A4FE72B}" dt="2023-05-24T05:25:25.192" v="189" actId="1076"/>
          <ac:spMkLst>
            <pc:docMk/>
            <pc:sldMk cId="2459276699" sldId="2147376417"/>
            <ac:spMk id="68" creationId="{C8300C66-B71A-1A5F-A0AD-C5432D02AE0B}"/>
          </ac:spMkLst>
        </pc:spChg>
        <pc:spChg chg="del">
          <ac:chgData name="Goddu, Mike" userId="1c6e3f8d-43e0-473a-bdcf-a91f77354c1b" providerId="ADAL" clId="{B445B558-8E29-4113-A013-65F39A4FE72B}" dt="2023-05-24T05:19:47.861" v="154" actId="478"/>
          <ac:spMkLst>
            <pc:docMk/>
            <pc:sldMk cId="2459276699" sldId="2147376417"/>
            <ac:spMk id="69" creationId="{2A548DC6-A9FD-9CE5-3D9A-580C657DB423}"/>
          </ac:spMkLst>
        </pc:spChg>
        <pc:spChg chg="del">
          <ac:chgData name="Goddu, Mike" userId="1c6e3f8d-43e0-473a-bdcf-a91f77354c1b" providerId="ADAL" clId="{B445B558-8E29-4113-A013-65F39A4FE72B}" dt="2023-05-24T05:18:42.767" v="142" actId="478"/>
          <ac:spMkLst>
            <pc:docMk/>
            <pc:sldMk cId="2459276699" sldId="2147376417"/>
            <ac:spMk id="70" creationId="{BFA1BB5A-174B-B53D-4C62-EE9DC6E94D7F}"/>
          </ac:spMkLst>
        </pc:spChg>
        <pc:spChg chg="add del mod">
          <ac:chgData name="Goddu, Mike" userId="1c6e3f8d-43e0-473a-bdcf-a91f77354c1b" providerId="ADAL" clId="{B445B558-8E29-4113-A013-65F39A4FE72B}" dt="2023-05-24T05:18:58.590" v="147" actId="478"/>
          <ac:spMkLst>
            <pc:docMk/>
            <pc:sldMk cId="2459276699" sldId="2147376417"/>
            <ac:spMk id="82" creationId="{5996B370-9A78-D6A1-B481-AC6CC39C059A}"/>
          </ac:spMkLst>
        </pc:spChg>
        <pc:grpChg chg="del">
          <ac:chgData name="Goddu, Mike" userId="1c6e3f8d-43e0-473a-bdcf-a91f77354c1b" providerId="ADAL" clId="{B445B558-8E29-4113-A013-65F39A4FE72B}" dt="2023-05-24T05:18:27.280" v="136" actId="478"/>
          <ac:grpSpMkLst>
            <pc:docMk/>
            <pc:sldMk cId="2459276699" sldId="2147376417"/>
            <ac:grpSpMk id="40" creationId="{5EC3D64A-7DA1-9B6B-4B28-F9D1C7632F7B}"/>
          </ac:grpSpMkLst>
        </pc:grpChg>
        <pc:grpChg chg="del">
          <ac:chgData name="Goddu, Mike" userId="1c6e3f8d-43e0-473a-bdcf-a91f77354c1b" providerId="ADAL" clId="{B445B558-8E29-4113-A013-65F39A4FE72B}" dt="2023-05-24T05:18:45.695" v="143" actId="478"/>
          <ac:grpSpMkLst>
            <pc:docMk/>
            <pc:sldMk cId="2459276699" sldId="2147376417"/>
            <ac:grpSpMk id="42" creationId="{EE2A9B72-6BBE-9898-0ABA-D796FA6E17AB}"/>
          </ac:grpSpMkLst>
        </pc:grpChg>
        <pc:grpChg chg="del">
          <ac:chgData name="Goddu, Mike" userId="1c6e3f8d-43e0-473a-bdcf-a91f77354c1b" providerId="ADAL" clId="{B445B558-8E29-4113-A013-65F39A4FE72B}" dt="2023-05-24T05:18:02.906" v="123" actId="478"/>
          <ac:grpSpMkLst>
            <pc:docMk/>
            <pc:sldMk cId="2459276699" sldId="2147376417"/>
            <ac:grpSpMk id="44" creationId="{25CA33BF-5AB8-3717-DCBD-686F7D73F8E5}"/>
          </ac:grpSpMkLst>
        </pc:grpChg>
        <pc:grpChg chg="del mod">
          <ac:chgData name="Goddu, Mike" userId="1c6e3f8d-43e0-473a-bdcf-a91f77354c1b" providerId="ADAL" clId="{B445B558-8E29-4113-A013-65F39A4FE72B}" dt="2023-05-24T05:18:12.674" v="130" actId="478"/>
          <ac:grpSpMkLst>
            <pc:docMk/>
            <pc:sldMk cId="2459276699" sldId="2147376417"/>
            <ac:grpSpMk id="46" creationId="{184FACB2-5B0F-35C9-46D7-03F1227FCB67}"/>
          </ac:grpSpMkLst>
        </pc:grpChg>
        <pc:grpChg chg="del">
          <ac:chgData name="Goddu, Mike" userId="1c6e3f8d-43e0-473a-bdcf-a91f77354c1b" providerId="ADAL" clId="{B445B558-8E29-4113-A013-65F39A4FE72B}" dt="2023-05-24T05:19:41.084" v="153" actId="478"/>
          <ac:grpSpMkLst>
            <pc:docMk/>
            <pc:sldMk cId="2459276699" sldId="2147376417"/>
            <ac:grpSpMk id="48" creationId="{400777F8-7278-F312-3B1E-65C6F44D89DB}"/>
          </ac:grpSpMkLst>
        </pc:grpChg>
        <pc:grpChg chg="del">
          <ac:chgData name="Goddu, Mike" userId="1c6e3f8d-43e0-473a-bdcf-a91f77354c1b" providerId="ADAL" clId="{B445B558-8E29-4113-A013-65F39A4FE72B}" dt="2023-05-24T05:18:34.617" v="139" actId="478"/>
          <ac:grpSpMkLst>
            <pc:docMk/>
            <pc:sldMk cId="2459276699" sldId="2147376417"/>
            <ac:grpSpMk id="58" creationId="{04C4B4E7-95EE-2EB6-2859-A008CB2A5D68}"/>
          </ac:grpSpMkLst>
        </pc:grpChg>
        <pc:grpChg chg="del">
          <ac:chgData name="Goddu, Mike" userId="1c6e3f8d-43e0-473a-bdcf-a91f77354c1b" providerId="ADAL" clId="{B445B558-8E29-4113-A013-65F39A4FE72B}" dt="2023-05-24T05:19:00.185" v="148" actId="478"/>
          <ac:grpSpMkLst>
            <pc:docMk/>
            <pc:sldMk cId="2459276699" sldId="2147376417"/>
            <ac:grpSpMk id="60" creationId="{956B6CBB-B44F-473B-3BC0-F5564D683549}"/>
          </ac:grpSpMkLst>
        </pc:grpChg>
        <pc:picChg chg="mod">
          <ac:chgData name="Goddu, Mike" userId="1c6e3f8d-43e0-473a-bdcf-a91f77354c1b" providerId="ADAL" clId="{B445B558-8E29-4113-A013-65F39A4FE72B}" dt="2023-05-24T05:20:00.522" v="156" actId="1076"/>
          <ac:picMkLst>
            <pc:docMk/>
            <pc:sldMk cId="2459276699" sldId="2147376417"/>
            <ac:picMk id="36" creationId="{0C9E1D35-8930-AE7B-3E87-0CF1AD4D9327}"/>
          </ac:picMkLst>
        </pc:picChg>
        <pc:picChg chg="mod">
          <ac:chgData name="Goddu, Mike" userId="1c6e3f8d-43e0-473a-bdcf-a91f77354c1b" providerId="ADAL" clId="{B445B558-8E29-4113-A013-65F39A4FE72B}" dt="2023-05-24T05:19:27.449" v="152" actId="14100"/>
          <ac:picMkLst>
            <pc:docMk/>
            <pc:sldMk cId="2459276699" sldId="2147376417"/>
            <ac:picMk id="64" creationId="{B64F6E82-FD95-5094-A908-946F33E177DC}"/>
          </ac:picMkLst>
        </pc:picChg>
        <pc:picChg chg="del">
          <ac:chgData name="Goddu, Mike" userId="1c6e3f8d-43e0-473a-bdcf-a91f77354c1b" providerId="ADAL" clId="{B445B558-8E29-4113-A013-65F39A4FE72B}" dt="2023-05-24T05:18:31.834" v="138" actId="478"/>
          <ac:picMkLst>
            <pc:docMk/>
            <pc:sldMk cId="2459276699" sldId="2147376417"/>
            <ac:picMk id="72" creationId="{A86E51AD-7A47-7041-49F7-44B27E72231A}"/>
          </ac:picMkLst>
        </pc:picChg>
        <pc:picChg chg="del">
          <ac:chgData name="Goddu, Mike" userId="1c6e3f8d-43e0-473a-bdcf-a91f77354c1b" providerId="ADAL" clId="{B445B558-8E29-4113-A013-65F39A4FE72B}" dt="2023-05-24T05:18:28.734" v="137" actId="478"/>
          <ac:picMkLst>
            <pc:docMk/>
            <pc:sldMk cId="2459276699" sldId="2147376417"/>
            <ac:picMk id="73" creationId="{3083BEE7-607E-FEB5-7681-3BB1460C06CB}"/>
          </ac:picMkLst>
        </pc:picChg>
        <pc:picChg chg="del">
          <ac:chgData name="Goddu, Mike" userId="1c6e3f8d-43e0-473a-bdcf-a91f77354c1b" providerId="ADAL" clId="{B445B558-8E29-4113-A013-65F39A4FE72B}" dt="2023-05-24T05:18:04.366" v="124" actId="478"/>
          <ac:picMkLst>
            <pc:docMk/>
            <pc:sldMk cId="2459276699" sldId="2147376417"/>
            <ac:picMk id="75" creationId="{A51063E2-920B-AD6F-B44B-19DCF79D93BB}"/>
          </ac:picMkLst>
        </pc:picChg>
        <pc:picChg chg="del">
          <ac:chgData name="Goddu, Mike" userId="1c6e3f8d-43e0-473a-bdcf-a91f77354c1b" providerId="ADAL" clId="{B445B558-8E29-4113-A013-65F39A4FE72B}" dt="2023-05-24T05:18:48.568" v="144" actId="478"/>
          <ac:picMkLst>
            <pc:docMk/>
            <pc:sldMk cId="2459276699" sldId="2147376417"/>
            <ac:picMk id="77" creationId="{EECCB9AC-1F9F-173B-04E4-2BD1BB683B77}"/>
          </ac:picMkLst>
        </pc:picChg>
        <pc:picChg chg="del">
          <ac:chgData name="Goddu, Mike" userId="1c6e3f8d-43e0-473a-bdcf-a91f77354c1b" providerId="ADAL" clId="{B445B558-8E29-4113-A013-65F39A4FE72B}" dt="2023-05-24T05:18:52.342" v="145" actId="478"/>
          <ac:picMkLst>
            <pc:docMk/>
            <pc:sldMk cId="2459276699" sldId="2147376417"/>
            <ac:picMk id="78" creationId="{06093441-2374-5D24-69E9-EEA1B7670530}"/>
          </ac:picMkLst>
        </pc:picChg>
      </pc:sldChg>
      <pc:sldChg chg="modSp mod modAnim">
        <pc:chgData name="Goddu, Mike" userId="1c6e3f8d-43e0-473a-bdcf-a91f77354c1b" providerId="ADAL" clId="{B445B558-8E29-4113-A013-65F39A4FE72B}" dt="2023-05-24T05:20:36.621" v="162" actId="20577"/>
        <pc:sldMkLst>
          <pc:docMk/>
          <pc:sldMk cId="3006670164" sldId="2147376421"/>
        </pc:sldMkLst>
        <pc:spChg chg="mod">
          <ac:chgData name="Goddu, Mike" userId="1c6e3f8d-43e0-473a-bdcf-a91f77354c1b" providerId="ADAL" clId="{B445B558-8E29-4113-A013-65F39A4FE72B}" dt="2023-05-23T10:57:58.599" v="7" actId="1076"/>
          <ac:spMkLst>
            <pc:docMk/>
            <pc:sldMk cId="3006670164" sldId="2147376421"/>
            <ac:spMk id="5" creationId="{B8E47D70-6DA1-34BD-E463-ACE401ACF1E7}"/>
          </ac:spMkLst>
        </pc:spChg>
        <pc:graphicFrameChg chg="modGraphic">
          <ac:chgData name="Goddu, Mike" userId="1c6e3f8d-43e0-473a-bdcf-a91f77354c1b" providerId="ADAL" clId="{B445B558-8E29-4113-A013-65F39A4FE72B}" dt="2023-05-24T05:20:36.621" v="162" actId="20577"/>
          <ac:graphicFrameMkLst>
            <pc:docMk/>
            <pc:sldMk cId="3006670164" sldId="2147376421"/>
            <ac:graphicFrameMk id="8" creationId="{F3539169-B230-94F6-9305-555301D742A1}"/>
          </ac:graphicFrameMkLst>
        </pc:graphicFrameChg>
      </pc:sldChg>
      <pc:sldMasterChg chg="delSldLayout">
        <pc:chgData name="Goddu, Mike" userId="1c6e3f8d-43e0-473a-bdcf-a91f77354c1b" providerId="ADAL" clId="{B445B558-8E29-4113-A013-65F39A4FE72B}" dt="2023-05-24T05:21:14.273" v="163" actId="47"/>
        <pc:sldMasterMkLst>
          <pc:docMk/>
          <pc:sldMasterMk cId="612689539" sldId="2147483767"/>
        </pc:sldMasterMkLst>
        <pc:sldLayoutChg chg="del">
          <pc:chgData name="Goddu, Mike" userId="1c6e3f8d-43e0-473a-bdcf-a91f77354c1b" providerId="ADAL" clId="{B445B558-8E29-4113-A013-65F39A4FE72B}" dt="2023-05-24T05:21:14.273" v="163" actId="47"/>
          <pc:sldLayoutMkLst>
            <pc:docMk/>
            <pc:sldMasterMk cId="612689539" sldId="2147483767"/>
            <pc:sldLayoutMk cId="1365982076" sldId="214748379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World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World" panose="020B0503020202020204" pitchFamily="34" charset="0"/>
              </a:defRPr>
            </a:lvl1pPr>
          </a:lstStyle>
          <a:p>
            <a:fld id="{2F97B8DF-40C7-48DC-B4C4-20B2337237E6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World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World" panose="020B0503020202020204" pitchFamily="34" charset="0"/>
              </a:defRPr>
            </a:lvl1pPr>
          </a:lstStyle>
          <a:p>
            <a:fld id="{EFCB9909-A76E-4065-9182-65A2E061C7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6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World" panose="020B0503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World" panose="020B0503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World" panose="020B0503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World" panose="020B0503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World" panose="020B05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17330-9753-48AB-AC47-62F8EFD0710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7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1 min			20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/>
              <a:t>Typical Safety Training:  Rules, Fines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/>
              <a:t>What are workers learning?  Safety can only get me in trouble!! Disengagement!! </a:t>
            </a:r>
          </a:p>
        </p:txBody>
      </p:sp>
    </p:spTree>
    <p:extLst>
      <p:ext uri="{BB962C8B-B14F-4D97-AF65-F5344CB8AC3E}">
        <p14:creationId xmlns:p14="http://schemas.microsoft.com/office/powerpoint/2010/main" val="317524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17330-9753-48AB-AC47-62F8EFD0710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0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17330-9753-48AB-AC47-62F8EFD0710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05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4.bin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Eyebrow">
            <a:extLst>
              <a:ext uri="{FF2B5EF4-FFF2-40B4-BE49-F238E27FC236}">
                <a16:creationId xmlns:a16="http://schemas.microsoft.com/office/drawing/2014/main" id="{08BB66C5-C0CC-40C6-B660-D958C14538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36A44200-7586-40CF-AC65-1F99360D9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5D32B7D-4B32-4C9E-B806-57AEEC54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86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6B762B7-4004-4D6B-9658-DA5DA6A040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0" y="3935730"/>
            <a:ext cx="5175504" cy="237744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33651A-0590-46B9-A20D-5D0C9DB6FE5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417320"/>
            <a:ext cx="5175504" cy="237744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B9CB21C-1FA5-42EB-AFAC-BDA9649165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5175504" cy="489585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996A599B-D6EC-4ED2-ACF1-25B1BF33CA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15534E45-64D2-4562-AEF9-355D30856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3662788F-F8E3-4EFC-8823-5A7A6B0AA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17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ECE05F0-30CA-1A4C-AD9F-0B4A9A0693EC}"/>
              </a:ext>
            </a:extLst>
          </p:cNvPr>
          <p:cNvSpPr/>
          <p:nvPr/>
        </p:nvSpPr>
        <p:spPr>
          <a:xfrm>
            <a:off x="6131705" y="3751943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32A48F9-339A-4C24-B73C-3346B86E599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00800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CDA9007-21F3-474E-833A-70D2CDF47F0D}"/>
              </a:ext>
            </a:extLst>
          </p:cNvPr>
          <p:cNvSpPr/>
          <p:nvPr/>
        </p:nvSpPr>
        <p:spPr>
          <a:xfrm>
            <a:off x="612648" y="3751943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0EAFC7-368C-4CEF-9B9A-62570928DB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0392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31B98A3-C752-B94F-BDEC-A5CB7B3A1CD7}"/>
              </a:ext>
            </a:extLst>
          </p:cNvPr>
          <p:cNvSpPr/>
          <p:nvPr/>
        </p:nvSpPr>
        <p:spPr>
          <a:xfrm>
            <a:off x="6131705" y="1270000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F607EF0-239C-4429-BF32-D7BD4CECB62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00800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A39EAB2-1DDD-244B-A1E1-D8AB80B5AE2F}"/>
              </a:ext>
            </a:extLst>
          </p:cNvPr>
          <p:cNvSpPr/>
          <p:nvPr/>
        </p:nvSpPr>
        <p:spPr>
          <a:xfrm>
            <a:off x="612648" y="1270000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6F6D72B-08FA-48C9-B446-7FF02761994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0392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Eyebrow">
            <a:extLst>
              <a:ext uri="{FF2B5EF4-FFF2-40B4-BE49-F238E27FC236}">
                <a16:creationId xmlns:a16="http://schemas.microsoft.com/office/drawing/2014/main" id="{D2907E66-3E52-4A39-8E89-FEC87F971D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33BD72A-E91F-4F91-B8F1-372603275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B6375C62-6C2F-4E43-A7D0-3C4FCA95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0691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ECE05F0-30CA-1A4C-AD9F-0B4A9A0693EC}"/>
              </a:ext>
            </a:extLst>
          </p:cNvPr>
          <p:cNvSpPr/>
          <p:nvPr/>
        </p:nvSpPr>
        <p:spPr>
          <a:xfrm>
            <a:off x="6131705" y="3751943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C391E4B-7927-4FB9-8E5B-83DB9898B61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00800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CDA9007-21F3-474E-833A-70D2CDF47F0D}"/>
              </a:ext>
            </a:extLst>
          </p:cNvPr>
          <p:cNvSpPr/>
          <p:nvPr/>
        </p:nvSpPr>
        <p:spPr>
          <a:xfrm>
            <a:off x="612648" y="3751943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7017E0A-52CC-4297-91D8-C9A736B4053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0392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31B98A3-C752-B94F-BDEC-A5CB7B3A1CD7}"/>
              </a:ext>
            </a:extLst>
          </p:cNvPr>
          <p:cNvSpPr/>
          <p:nvPr/>
        </p:nvSpPr>
        <p:spPr>
          <a:xfrm>
            <a:off x="6131705" y="1270000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3ADCC2-CF23-4AEE-A847-A2F74BA2771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00800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A39EAB2-1DDD-244B-A1E1-D8AB80B5AE2F}"/>
              </a:ext>
            </a:extLst>
          </p:cNvPr>
          <p:cNvSpPr/>
          <p:nvPr/>
        </p:nvSpPr>
        <p:spPr>
          <a:xfrm>
            <a:off x="612648" y="1270000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A553645-240F-4B28-BBF8-1E753C16792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0392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Eyebrow">
            <a:extLst>
              <a:ext uri="{FF2B5EF4-FFF2-40B4-BE49-F238E27FC236}">
                <a16:creationId xmlns:a16="http://schemas.microsoft.com/office/drawing/2014/main" id="{87772EA1-1E4C-4D5E-A3DC-AAF41360DF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956D1A16-D25D-4E0C-8DD8-1D8C29AD0B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5BCF040A-89C6-4B76-A7F2-AD095991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21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ChevronPhillip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fidentiality Statement">
            <a:extLst>
              <a:ext uri="{FF2B5EF4-FFF2-40B4-BE49-F238E27FC236}">
                <a16:creationId xmlns:a16="http://schemas.microsoft.com/office/drawing/2014/main" id="{4414D8C9-0022-4148-9C6C-DC116168C33F}"/>
              </a:ext>
            </a:extLst>
          </p:cNvPr>
          <p:cNvSpPr/>
          <p:nvPr/>
        </p:nvSpPr>
        <p:spPr>
          <a:xfrm>
            <a:off x="310894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">
            <a:extLst>
              <a:ext uri="{FF2B5EF4-FFF2-40B4-BE49-F238E27FC236}">
                <a16:creationId xmlns:a16="http://schemas.microsoft.com/office/drawing/2014/main" id="{2CEDD0D2-BBDA-3C40-B5FB-82260B6EB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967" y="152400"/>
            <a:ext cx="7721600" cy="6440424"/>
          </a:xfrm>
          <a:prstGeom prst="rect">
            <a:avLst/>
          </a:prstGeom>
        </p:spPr>
      </p:pic>
      <p:pic>
        <p:nvPicPr>
          <p:cNvPr id="7" name="Ribbon">
            <a:extLst>
              <a:ext uri="{FF2B5EF4-FFF2-40B4-BE49-F238E27FC236}">
                <a16:creationId xmlns:a16="http://schemas.microsoft.com/office/drawing/2014/main" id="{130A2417-6B77-5D46-9075-B0B52B0F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968" y="6592824"/>
            <a:ext cx="7721600" cy="114300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691EEAB6-A9D5-0342-AB4B-48536566B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5658923"/>
            <a:ext cx="2787015" cy="768831"/>
          </a:xfrm>
          <a:prstGeom prst="rect">
            <a:avLst/>
          </a:prstGeom>
        </p:spPr>
      </p:pic>
      <p:sp>
        <p:nvSpPr>
          <p:cNvPr id="15" name="Date">
            <a:extLst>
              <a:ext uri="{FF2B5EF4-FFF2-40B4-BE49-F238E27FC236}">
                <a16:creationId xmlns:a16="http://schemas.microsoft.com/office/drawing/2014/main" id="{7A55BE89-6E95-2C4E-B735-FBDBA36F86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lnSpc>
                <a:spcPct val="100000"/>
              </a:lnSpc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resenter Title">
            <a:extLst>
              <a:ext uri="{FF2B5EF4-FFF2-40B4-BE49-F238E27FC236}">
                <a16:creationId xmlns:a16="http://schemas.microsoft.com/office/drawing/2014/main" id="{536616AD-12BB-DF44-9139-BECEE68CC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lnSpc>
                <a:spcPct val="100000"/>
              </a:lnSpc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82C2F0ED-0081-3346-AFC5-79F1BF7823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ct val="100000"/>
              </a:lnSpc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457200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57200" y="1431349"/>
            <a:ext cx="3566160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534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- ChevronPhillip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fidentiality Statement">
            <a:extLst>
              <a:ext uri="{FF2B5EF4-FFF2-40B4-BE49-F238E27FC236}">
                <a16:creationId xmlns:a16="http://schemas.microsoft.com/office/drawing/2014/main" id="{C357D6F2-4DEC-43C6-AF4B-2E6E35622F78}"/>
              </a:ext>
            </a:extLst>
          </p:cNvPr>
          <p:cNvSpPr/>
          <p:nvPr/>
        </p:nvSpPr>
        <p:spPr>
          <a:xfrm>
            <a:off x="310894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">
            <a:extLst>
              <a:ext uri="{FF2B5EF4-FFF2-40B4-BE49-F238E27FC236}">
                <a16:creationId xmlns:a16="http://schemas.microsoft.com/office/drawing/2014/main" id="{CAE28A7E-64A0-0B4D-BDE2-2CFF777DDA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" b="43"/>
          <a:stretch>
            <a:fillRect/>
          </a:stretch>
        </p:blipFill>
        <p:spPr>
          <a:xfrm>
            <a:off x="4315968" y="155448"/>
            <a:ext cx="7726679" cy="6437376"/>
          </a:xfrm>
          <a:prstGeom prst="rect">
            <a:avLst/>
          </a:prstGeom>
        </p:spPr>
      </p:pic>
      <p:pic>
        <p:nvPicPr>
          <p:cNvPr id="7" name="Ribbon">
            <a:extLst>
              <a:ext uri="{FF2B5EF4-FFF2-40B4-BE49-F238E27FC236}">
                <a16:creationId xmlns:a16="http://schemas.microsoft.com/office/drawing/2014/main" id="{130A2417-6B77-5D46-9075-B0B52B0F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968" y="6592824"/>
            <a:ext cx="7721600" cy="114300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691EEAB6-A9D5-0342-AB4B-48536566B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5658923"/>
            <a:ext cx="2787015" cy="768831"/>
          </a:xfrm>
          <a:prstGeom prst="rect">
            <a:avLst/>
          </a:prstGeom>
        </p:spPr>
      </p:pic>
      <p:sp>
        <p:nvSpPr>
          <p:cNvPr id="18" name="Date">
            <a:extLst>
              <a:ext uri="{FF2B5EF4-FFF2-40B4-BE49-F238E27FC236}">
                <a16:creationId xmlns:a16="http://schemas.microsoft.com/office/drawing/2014/main" id="{6EE3AB21-744E-40B1-8ADC-61AEE20435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lnSpc>
                <a:spcPct val="100000"/>
              </a:lnSpc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Presenter Title">
            <a:extLst>
              <a:ext uri="{FF2B5EF4-FFF2-40B4-BE49-F238E27FC236}">
                <a16:creationId xmlns:a16="http://schemas.microsoft.com/office/drawing/2014/main" id="{E206186C-9B0D-4074-89FE-7F5A588171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lnSpc>
                <a:spcPct val="100000"/>
              </a:lnSpc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0" name="Presenter Name">
            <a:extLst>
              <a:ext uri="{FF2B5EF4-FFF2-40B4-BE49-F238E27FC236}">
                <a16:creationId xmlns:a16="http://schemas.microsoft.com/office/drawing/2014/main" id="{8325AC21-EAA5-46FC-914E-EC7F75218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ct val="100000"/>
              </a:lnSpc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78F7BDCF-8FA7-4516-B0F9-DC9C19AA2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24213A06-9832-49DF-9071-43169EDA2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431349"/>
            <a:ext cx="3566160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6484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fidentiality Statement">
            <a:extLst>
              <a:ext uri="{FF2B5EF4-FFF2-40B4-BE49-F238E27FC236}">
                <a16:creationId xmlns:a16="http://schemas.microsoft.com/office/drawing/2014/main" id="{7B63AA54-7F8B-449D-9E72-1AA27445042C}"/>
              </a:ext>
            </a:extLst>
          </p:cNvPr>
          <p:cNvSpPr/>
          <p:nvPr/>
        </p:nvSpPr>
        <p:spPr>
          <a:xfrm>
            <a:off x="310894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80124B1B-0166-7447-88DA-894F88DDB2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968" y="155448"/>
            <a:ext cx="7721599" cy="6437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B6670"/>
                </a:solidFill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Ribbon">
            <a:extLst>
              <a:ext uri="{FF2B5EF4-FFF2-40B4-BE49-F238E27FC236}">
                <a16:creationId xmlns:a16="http://schemas.microsoft.com/office/drawing/2014/main" id="{130A2417-6B77-5D46-9075-B0B52B0F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68" y="6592824"/>
            <a:ext cx="7721600" cy="114300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691EEAB6-A9D5-0342-AB4B-48536566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5658923"/>
            <a:ext cx="2787015" cy="768831"/>
          </a:xfrm>
          <a:prstGeom prst="rect">
            <a:avLst/>
          </a:prstGeom>
        </p:spPr>
      </p:pic>
      <p:sp>
        <p:nvSpPr>
          <p:cNvPr id="21" name="Date">
            <a:extLst>
              <a:ext uri="{FF2B5EF4-FFF2-40B4-BE49-F238E27FC236}">
                <a16:creationId xmlns:a16="http://schemas.microsoft.com/office/drawing/2014/main" id="{69174793-E8E0-4355-B06C-7433E06D9C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lnSpc>
                <a:spcPct val="100000"/>
              </a:lnSpc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2" name="Presenter Title">
            <a:extLst>
              <a:ext uri="{FF2B5EF4-FFF2-40B4-BE49-F238E27FC236}">
                <a16:creationId xmlns:a16="http://schemas.microsoft.com/office/drawing/2014/main" id="{38E9417D-1DA6-4ECA-AC7C-52DF62D0A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lnSpc>
                <a:spcPct val="100000"/>
              </a:lnSpc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3" name="Presenter Name">
            <a:extLst>
              <a:ext uri="{FF2B5EF4-FFF2-40B4-BE49-F238E27FC236}">
                <a16:creationId xmlns:a16="http://schemas.microsoft.com/office/drawing/2014/main" id="{72F63F2D-9221-42BD-B240-C1C813FEFC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ct val="100000"/>
              </a:lnSpc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70DDCC38-637B-4846-88EC-63964E46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37DC15A-9D9D-4E03-B480-E8D29DA0B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431349"/>
            <a:ext cx="3566160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935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fidentiality Statement">
            <a:extLst>
              <a:ext uri="{FF2B5EF4-FFF2-40B4-BE49-F238E27FC236}">
                <a16:creationId xmlns:a16="http://schemas.microsoft.com/office/drawing/2014/main" id="{85F4C3E7-FD59-4976-BB58-2840678C998C}"/>
              </a:ext>
            </a:extLst>
          </p:cNvPr>
          <p:cNvSpPr/>
          <p:nvPr/>
        </p:nvSpPr>
        <p:spPr>
          <a:xfrm>
            <a:off x="8045642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">
            <a:extLst>
              <a:ext uri="{FF2B5EF4-FFF2-40B4-BE49-F238E27FC236}">
                <a16:creationId xmlns:a16="http://schemas.microsoft.com/office/drawing/2014/main" id="{099ABC7F-CDE8-3648-B4D0-BDF7FCAD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8" y="152314"/>
            <a:ext cx="7721600" cy="6447509"/>
          </a:xfrm>
          <a:prstGeom prst="rect">
            <a:avLst/>
          </a:prstGeom>
        </p:spPr>
      </p:pic>
      <p:pic>
        <p:nvPicPr>
          <p:cNvPr id="12" name="Ribbon">
            <a:extLst>
              <a:ext uri="{FF2B5EF4-FFF2-40B4-BE49-F238E27FC236}">
                <a16:creationId xmlns:a16="http://schemas.microsoft.com/office/drawing/2014/main" id="{D763ADD9-529A-1B49-B486-DC5F65D2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" y="6592824"/>
            <a:ext cx="7721600" cy="114300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691EEAB6-A9D5-0342-AB4B-48536566B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47" y="5658923"/>
            <a:ext cx="2787015" cy="768831"/>
          </a:xfrm>
          <a:prstGeom prst="rect">
            <a:avLst/>
          </a:prstGeom>
        </p:spPr>
      </p:pic>
      <p:sp>
        <p:nvSpPr>
          <p:cNvPr id="15" name="Date">
            <a:extLst>
              <a:ext uri="{FF2B5EF4-FFF2-40B4-BE49-F238E27FC236}">
                <a16:creationId xmlns:a16="http://schemas.microsoft.com/office/drawing/2014/main" id="{7A55BE89-6E95-2C4E-B735-FBDBA36F86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947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resenter Title">
            <a:extLst>
              <a:ext uri="{FF2B5EF4-FFF2-40B4-BE49-F238E27FC236}">
                <a16:creationId xmlns:a16="http://schemas.microsoft.com/office/drawing/2014/main" id="{536616AD-12BB-DF44-9139-BECEE68CC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947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82C2F0ED-0081-3346-AFC5-79F1BF7823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947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8C74C60F-2BC1-7D4D-B5FC-76BAA08C0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47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555E692-7270-CF44-8DB5-073EA2CCE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47" y="1431349"/>
            <a:ext cx="3566160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757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fidentiality Statement">
            <a:extLst>
              <a:ext uri="{FF2B5EF4-FFF2-40B4-BE49-F238E27FC236}">
                <a16:creationId xmlns:a16="http://schemas.microsoft.com/office/drawing/2014/main" id="{DB4DD832-DB58-4E38-BEA5-35B586F1685F}"/>
              </a:ext>
            </a:extLst>
          </p:cNvPr>
          <p:cNvSpPr/>
          <p:nvPr/>
        </p:nvSpPr>
        <p:spPr>
          <a:xfrm>
            <a:off x="8045642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">
            <a:extLst>
              <a:ext uri="{FF2B5EF4-FFF2-40B4-BE49-F238E27FC236}">
                <a16:creationId xmlns:a16="http://schemas.microsoft.com/office/drawing/2014/main" id="{08E7755F-0491-AE4D-A0CF-45DEC0C5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" b="43"/>
          <a:stretch>
            <a:fillRect/>
          </a:stretch>
        </p:blipFill>
        <p:spPr>
          <a:xfrm flipH="1">
            <a:off x="150369" y="155448"/>
            <a:ext cx="7726679" cy="6437376"/>
          </a:xfrm>
          <a:prstGeom prst="rect">
            <a:avLst/>
          </a:prstGeom>
        </p:spPr>
      </p:pic>
      <p:pic>
        <p:nvPicPr>
          <p:cNvPr id="12" name="Ribbon">
            <a:extLst>
              <a:ext uri="{FF2B5EF4-FFF2-40B4-BE49-F238E27FC236}">
                <a16:creationId xmlns:a16="http://schemas.microsoft.com/office/drawing/2014/main" id="{D763ADD9-529A-1B49-B486-DC5F65D2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" y="6592824"/>
            <a:ext cx="7721600" cy="114300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691EEAB6-A9D5-0342-AB4B-48536566B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47" y="5658923"/>
            <a:ext cx="2787015" cy="768831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E8AC1924-CD54-4E30-931A-A5E61CB2A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947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Presenter Title">
            <a:extLst>
              <a:ext uri="{FF2B5EF4-FFF2-40B4-BE49-F238E27FC236}">
                <a16:creationId xmlns:a16="http://schemas.microsoft.com/office/drawing/2014/main" id="{5838D3D1-B8CC-425D-A454-E5A21131F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947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1" name="Presenter Name">
            <a:extLst>
              <a:ext uri="{FF2B5EF4-FFF2-40B4-BE49-F238E27FC236}">
                <a16:creationId xmlns:a16="http://schemas.microsoft.com/office/drawing/2014/main" id="{5398BFDE-836E-445C-8087-EDC2C6212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947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5B8060EF-6E36-40EE-91B6-2B227EA5D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47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FFEC0A94-FFAE-4607-ADBD-B04AD1D7D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47" y="1431349"/>
            <a:ext cx="3566160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99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fidentiality Statement">
            <a:extLst>
              <a:ext uri="{FF2B5EF4-FFF2-40B4-BE49-F238E27FC236}">
                <a16:creationId xmlns:a16="http://schemas.microsoft.com/office/drawing/2014/main" id="{CCDAE3AB-F69B-4D05-8B0D-A333D556B5FC}"/>
              </a:ext>
            </a:extLst>
          </p:cNvPr>
          <p:cNvSpPr/>
          <p:nvPr/>
        </p:nvSpPr>
        <p:spPr>
          <a:xfrm>
            <a:off x="8045642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FDDD68B5-854A-714F-B2E3-82A5F75A8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5448" y="155448"/>
            <a:ext cx="7721599" cy="6437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B6670"/>
                </a:solidFill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Ribbon">
            <a:extLst>
              <a:ext uri="{FF2B5EF4-FFF2-40B4-BE49-F238E27FC236}">
                <a16:creationId xmlns:a16="http://schemas.microsoft.com/office/drawing/2014/main" id="{D763ADD9-529A-1B49-B486-DC5F65D2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6592824"/>
            <a:ext cx="7721600" cy="114300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691EEAB6-A9D5-0342-AB4B-48536566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47" y="5658923"/>
            <a:ext cx="2787015" cy="768831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CC2B7C1-BA0F-4EEA-90B7-70E104AB2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947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Presenter Title">
            <a:extLst>
              <a:ext uri="{FF2B5EF4-FFF2-40B4-BE49-F238E27FC236}">
                <a16:creationId xmlns:a16="http://schemas.microsoft.com/office/drawing/2014/main" id="{56667C20-C579-43C0-9106-58437F2E4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947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1" name="Presenter Name">
            <a:extLst>
              <a:ext uri="{FF2B5EF4-FFF2-40B4-BE49-F238E27FC236}">
                <a16:creationId xmlns:a16="http://schemas.microsoft.com/office/drawing/2014/main" id="{622859BF-9A04-4A23-888E-2B1DCF5999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947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475814F4-6479-4D38-BCB1-500D5BBB1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47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E0B592D-039B-45EF-B300-9D6131688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47" y="1431349"/>
            <a:ext cx="3566160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59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F942E06-048F-BF46-9C07-1102C7B749F0}"/>
              </a:ext>
            </a:extLst>
          </p:cNvPr>
          <p:cNvSpPr/>
          <p:nvPr/>
        </p:nvSpPr>
        <p:spPr>
          <a:xfrm>
            <a:off x="206128" y="160020"/>
            <a:ext cx="11768667" cy="642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pic>
        <p:nvPicPr>
          <p:cNvPr id="7" name="Ribbon">
            <a:extLst>
              <a:ext uri="{FF2B5EF4-FFF2-40B4-BE49-F238E27FC236}">
                <a16:creationId xmlns:a16="http://schemas.microsoft.com/office/drawing/2014/main" id="{66B87239-3FBD-CA47-B6FF-EAE3C1E4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7" y="6583680"/>
            <a:ext cx="11768667" cy="114300"/>
          </a:xfrm>
          <a:prstGeom prst="rect">
            <a:avLst/>
          </a:prstGeom>
        </p:spPr>
      </p:pic>
      <p:pic>
        <p:nvPicPr>
          <p:cNvPr id="10" name="CPChem Logo">
            <a:extLst>
              <a:ext uri="{FF2B5EF4-FFF2-40B4-BE49-F238E27FC236}">
                <a16:creationId xmlns:a16="http://schemas.microsoft.com/office/drawing/2014/main" id="{4031C84A-E12C-C747-9696-C719CCCA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888658"/>
            <a:ext cx="1005838" cy="548639"/>
          </a:xfrm>
          <a:prstGeom prst="rect">
            <a:avLst/>
          </a:prstGeom>
        </p:spPr>
      </p:pic>
      <p:sp>
        <p:nvSpPr>
          <p:cNvPr id="11" name="Subtitle">
            <a:extLst>
              <a:ext uri="{FF2B5EF4-FFF2-40B4-BE49-F238E27FC236}">
                <a16:creationId xmlns:a16="http://schemas.microsoft.com/office/drawing/2014/main" id="{533A1820-543E-B649-87EE-C88E8D774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2920985"/>
            <a:ext cx="9411091" cy="131762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09600" y="1996394"/>
            <a:ext cx="9411093" cy="91697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635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World">
            <a:extLst>
              <a:ext uri="{FF2B5EF4-FFF2-40B4-BE49-F238E27FC236}">
                <a16:creationId xmlns:a16="http://schemas.microsoft.com/office/drawing/2014/main" id="{BFCFBCA0-7D34-1145-817C-B99CA738C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44" y="901953"/>
            <a:ext cx="9727683" cy="5623537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yebrow">
            <a:extLst>
              <a:ext uri="{FF2B5EF4-FFF2-40B4-BE49-F238E27FC236}">
                <a16:creationId xmlns:a16="http://schemas.microsoft.com/office/drawing/2014/main" id="{D2B814D2-9163-4279-B2B5-D56C7F04C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02E6071-350D-4542-924F-DB8D33875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C0540AC8-8E5C-4E52-9D69-EEBC7A08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310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–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F942E06-048F-BF46-9C07-1102C7B749F0}"/>
              </a:ext>
            </a:extLst>
          </p:cNvPr>
          <p:cNvSpPr/>
          <p:nvPr/>
        </p:nvSpPr>
        <p:spPr>
          <a:xfrm>
            <a:off x="206129" y="160020"/>
            <a:ext cx="11768666" cy="642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pic>
        <p:nvPicPr>
          <p:cNvPr id="7" name="Ribbon">
            <a:extLst>
              <a:ext uri="{FF2B5EF4-FFF2-40B4-BE49-F238E27FC236}">
                <a16:creationId xmlns:a16="http://schemas.microsoft.com/office/drawing/2014/main" id="{66B87239-3FBD-CA47-B6FF-EAE3C1E4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7" y="6583680"/>
            <a:ext cx="11768667" cy="114300"/>
          </a:xfrm>
          <a:prstGeom prst="rect">
            <a:avLst/>
          </a:prstGeom>
        </p:spPr>
      </p:pic>
      <p:pic>
        <p:nvPicPr>
          <p:cNvPr id="10" name="CPChem Logo">
            <a:extLst>
              <a:ext uri="{FF2B5EF4-FFF2-40B4-BE49-F238E27FC236}">
                <a16:creationId xmlns:a16="http://schemas.microsoft.com/office/drawing/2014/main" id="{4031C84A-E12C-C747-9696-C719CCCA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888658"/>
            <a:ext cx="1005838" cy="548639"/>
          </a:xfrm>
          <a:prstGeom prst="rect">
            <a:avLst/>
          </a:prstGeom>
        </p:spPr>
      </p:pic>
      <p:sp>
        <p:nvSpPr>
          <p:cNvPr id="12" name="Subtitle">
            <a:extLst>
              <a:ext uri="{FF2B5EF4-FFF2-40B4-BE49-F238E27FC236}">
                <a16:creationId xmlns:a16="http://schemas.microsoft.com/office/drawing/2014/main" id="{79E617BD-AD90-504C-955C-3034950C6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20985"/>
            <a:ext cx="10820400" cy="13176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00E188BF-D3EE-BF4D-9497-A6D36FA6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996394"/>
            <a:ext cx="10820400" cy="916971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0368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7B4E0515-F625-1943-B9EC-F1B3E61CE1D7}"/>
              </a:ext>
            </a:extLst>
          </p:cNvPr>
          <p:cNvSpPr/>
          <p:nvPr/>
        </p:nvSpPr>
        <p:spPr>
          <a:xfrm>
            <a:off x="206129" y="160020"/>
            <a:ext cx="11768666" cy="6537960"/>
          </a:xfrm>
          <a:prstGeom prst="rect">
            <a:avLst/>
          </a:prstGeom>
          <a:gradFill>
            <a:gsLst>
              <a:gs pos="3000">
                <a:schemeClr val="tx2"/>
              </a:gs>
              <a:gs pos="87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2" name="CPChem Logo">
            <a:extLst>
              <a:ext uri="{FF2B5EF4-FFF2-40B4-BE49-F238E27FC236}">
                <a16:creationId xmlns:a16="http://schemas.microsoft.com/office/drawing/2014/main" id="{18F0749B-6C43-354F-80C1-F36FCC7EE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5882679"/>
            <a:ext cx="1013883" cy="548638"/>
          </a:xfrm>
          <a:prstGeom prst="rect">
            <a:avLst/>
          </a:prstGeom>
        </p:spPr>
      </p:pic>
      <p:sp>
        <p:nvSpPr>
          <p:cNvPr id="11" name="Subtitle">
            <a:extLst>
              <a:ext uri="{FF2B5EF4-FFF2-40B4-BE49-F238E27FC236}">
                <a16:creationId xmlns:a16="http://schemas.microsoft.com/office/drawing/2014/main" id="{533A1820-543E-B649-87EE-C88E8D774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20985"/>
            <a:ext cx="10820400" cy="13176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09600" y="1996394"/>
            <a:ext cx="10820400" cy="916971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4042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6FD0-7BA8-4A63-A6AD-C842D023F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25D0A-C79F-4157-ABED-A8EF247AC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78797-0D6D-406B-B513-5059655D5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0484-FCE9-44C7-9963-0C23B469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A4DB5-66E6-4F48-AF7B-43C6D32B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02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Eyebrow">
            <a:extLst>
              <a:ext uri="{FF2B5EF4-FFF2-40B4-BE49-F238E27FC236}">
                <a16:creationId xmlns:a16="http://schemas.microsoft.com/office/drawing/2014/main" id="{B912A4B8-D770-4834-A39F-4EF697C4FE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1283E1C-CFCF-447C-AE4E-C9A2BE9F50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D9A129A0-21B5-4580-A6B3-3358FE95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114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World">
            <a:extLst>
              <a:ext uri="{FF2B5EF4-FFF2-40B4-BE49-F238E27FC236}">
                <a16:creationId xmlns:a16="http://schemas.microsoft.com/office/drawing/2014/main" id="{BFCFBCA0-7D34-1145-817C-B99CA738C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44" y="901953"/>
            <a:ext cx="9727683" cy="5623537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Eyebrow">
            <a:extLst>
              <a:ext uri="{FF2B5EF4-FFF2-40B4-BE49-F238E27FC236}">
                <a16:creationId xmlns:a16="http://schemas.microsoft.com/office/drawing/2014/main" id="{ED49D3BB-96BC-4285-9BDA-E4A4BE8BB0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4770F642-C86E-41C2-B7B4-EA21AED60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072D82CC-0860-4C11-ABFB-FDF37A1B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941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Texas">
            <a:extLst>
              <a:ext uri="{FF2B5EF4-FFF2-40B4-BE49-F238E27FC236}">
                <a16:creationId xmlns:a16="http://schemas.microsoft.com/office/drawing/2014/main" id="{EF7C6EDF-7D55-6B47-AF21-E36AE366E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710" y="1501862"/>
            <a:ext cx="4778581" cy="4576819"/>
          </a:xfrm>
          <a:prstGeom prst="rect">
            <a:avLst/>
          </a:prstGeom>
        </p:spPr>
      </p:pic>
      <p:sp>
        <p:nvSpPr>
          <p:cNvPr id="14" name="Eyebrow">
            <a:extLst>
              <a:ext uri="{FF2B5EF4-FFF2-40B4-BE49-F238E27FC236}">
                <a16:creationId xmlns:a16="http://schemas.microsoft.com/office/drawing/2014/main" id="{3413F20D-6B9D-4FC1-8059-E12C37599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88ACD9F0-4BEB-44E1-8523-16389AC25C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F352998D-0773-4F82-A2CD-F9614A1B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149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AB618C2-6B11-40FC-BEF2-89994A558D1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10850563" cy="499903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Eyebrow">
            <a:extLst>
              <a:ext uri="{FF2B5EF4-FFF2-40B4-BE49-F238E27FC236}">
                <a16:creationId xmlns:a16="http://schemas.microsoft.com/office/drawing/2014/main" id="{1EAAF9C5-7B89-4E6F-9659-F7A83E9CB2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78D6A86-0DA8-45E1-809E-502D77B08A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D480512-3C39-49C2-B258-22433E32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0278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/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Kicker Box">
            <a:extLst>
              <a:ext uri="{FF2B5EF4-FFF2-40B4-BE49-F238E27FC236}">
                <a16:creationId xmlns:a16="http://schemas.microsoft.com/office/drawing/2014/main" id="{ECD2F0D0-D50D-4FDA-A933-FACA46F76F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83" y="5908573"/>
            <a:ext cx="10853928" cy="531674"/>
          </a:xfrm>
          <a:prstGeom prst="snip1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anchor="ctr" anchorCtr="0">
            <a:spAutoFit/>
          </a:bodyPr>
          <a:lstStyle>
            <a:lvl1pPr>
              <a:defRPr sz="2000">
                <a:solidFill>
                  <a:schemeClr val="bg1"/>
                </a:solidFill>
                <a:latin typeface="Avenir Next World" panose="020B0503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AB618C2-6B11-40FC-BEF2-89994A558D1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10850563" cy="4410912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Eyebrow">
            <a:extLst>
              <a:ext uri="{FF2B5EF4-FFF2-40B4-BE49-F238E27FC236}">
                <a16:creationId xmlns:a16="http://schemas.microsoft.com/office/drawing/2014/main" id="{448F54E0-5F5A-4621-86BB-85B934F8F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A3469289-B091-4F0E-B2DB-908124971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D9619D34-13BA-4CCC-A680-6B94017D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903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33651A-0590-46B9-A20D-5D0C9DB6FE5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417320"/>
            <a:ext cx="5175504" cy="489585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B9CB21C-1FA5-42EB-AFAC-BDA9649165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5175504" cy="489585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Eyebrow">
            <a:extLst>
              <a:ext uri="{FF2B5EF4-FFF2-40B4-BE49-F238E27FC236}">
                <a16:creationId xmlns:a16="http://schemas.microsoft.com/office/drawing/2014/main" id="{B0FE4F8F-2D20-432C-9075-015D1C3E6C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25EF6ECD-410E-401A-BCF2-B626049D2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00AD9D29-F705-447E-9C1A-15F4585D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0875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op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7CEFCB-61F0-4035-976F-34C204283D6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2648" y="5332022"/>
            <a:ext cx="10661904" cy="986482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FB8BEAB6-FB91-4AB4-BA92-41480EFC85F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19"/>
            <a:ext cx="10661904" cy="37959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Eyebrow">
            <a:extLst>
              <a:ext uri="{FF2B5EF4-FFF2-40B4-BE49-F238E27FC236}">
                <a16:creationId xmlns:a16="http://schemas.microsoft.com/office/drawing/2014/main" id="{DE1488A5-70CD-4C7C-A1AC-7EC8184B4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09207F37-29C2-4CC4-8D5A-4A860D6304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1053C113-556B-4A9A-8E7B-6770F3F6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816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Texas">
            <a:extLst>
              <a:ext uri="{FF2B5EF4-FFF2-40B4-BE49-F238E27FC236}">
                <a16:creationId xmlns:a16="http://schemas.microsoft.com/office/drawing/2014/main" id="{EF7C6EDF-7D55-6B47-AF21-E36AE366E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710" y="1501862"/>
            <a:ext cx="4778581" cy="4576819"/>
          </a:xfrm>
          <a:prstGeom prst="rect">
            <a:avLst/>
          </a:prstGeom>
        </p:spPr>
      </p:pic>
      <p:sp>
        <p:nvSpPr>
          <p:cNvPr id="7" name="Eyebrow">
            <a:extLst>
              <a:ext uri="{FF2B5EF4-FFF2-40B4-BE49-F238E27FC236}">
                <a16:creationId xmlns:a16="http://schemas.microsoft.com/office/drawing/2014/main" id="{B9267077-167B-4912-9DC8-16628156FB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7DCB582B-5574-4AFF-822D-337F742F7E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9FC516B-FA99-415C-ADC6-37A6FEBD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806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CA167EE-A142-A54B-9824-DB290E9E5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8BF32AA-BF2A-4B09-9F9E-E0C96551C80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5592" y="1417320"/>
            <a:ext cx="3419856" cy="48097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901600E-62D8-4571-BC54-3ED732169D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89120" y="1417320"/>
            <a:ext cx="3419856" cy="48097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6B1803C6-75C0-457A-AF18-8D0CEA72C27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2648" y="1417320"/>
            <a:ext cx="3419856" cy="48097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D19F97A7-7DDF-466B-B76A-66303FC52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9AAA273C-FCE9-41A1-B0C2-C03DCE47D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2512C84B-EFA6-461F-8F82-468C0764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530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page - 2 column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2916B189-1C67-45E3-973B-C18488EC06E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107424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4E82BC3-5752-4334-AA6E-E6B5CA170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9571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438F8ED5-72A5-4A90-A883-1C1F45618B9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72784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6BCBA72-BF24-43DF-BBD7-B8FB985352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9286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7E42B23-2939-4F6F-84A6-6BF383B7F5D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447288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2834ED6-B817-4470-89B5-1A701DC308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00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6FE7493A-43AD-44F7-A316-619436B023A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09599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66D5117C-BF61-4186-AB63-A177ECE060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4" name="Eyebrow">
            <a:extLst>
              <a:ext uri="{FF2B5EF4-FFF2-40B4-BE49-F238E27FC236}">
                <a16:creationId xmlns:a16="http://schemas.microsoft.com/office/drawing/2014/main" id="{A8B65ADF-D76C-49B1-B410-DC6712353F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A728633-DC2B-47B1-A208-6D80245262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434CDDF7-3DDB-4258-A80F-92B945F3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405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DA559B-DC83-4C12-83C4-8B52FF6538E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0" y="3935730"/>
            <a:ext cx="5175504" cy="237744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A51C0E-2CC1-43C7-B92F-5C64B9B7882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417320"/>
            <a:ext cx="5175504" cy="237744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D240C046-7927-4A09-9BF6-7C4DB8F994C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5175504" cy="489585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Eyebrow">
            <a:extLst>
              <a:ext uri="{FF2B5EF4-FFF2-40B4-BE49-F238E27FC236}">
                <a16:creationId xmlns:a16="http://schemas.microsoft.com/office/drawing/2014/main" id="{03C9B7C2-DA49-466F-BBE3-C481D666CB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3D308B05-68BE-4814-BCA7-ED7A3CAA9E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DF0A2EB4-C649-4CB0-BE03-E800D3DB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260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82A244A-EC34-4D08-A726-1888E106AB5F}"/>
              </a:ext>
            </a:extLst>
          </p:cNvPr>
          <p:cNvSpPr/>
          <p:nvPr userDrawn="1"/>
        </p:nvSpPr>
        <p:spPr>
          <a:xfrm>
            <a:off x="6131705" y="3751943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8BB9E2C-8068-4DE5-BC7D-548933A3171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00800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BECE85D2-628A-4E99-8838-476B2851418D}"/>
              </a:ext>
            </a:extLst>
          </p:cNvPr>
          <p:cNvSpPr/>
          <p:nvPr userDrawn="1"/>
        </p:nvSpPr>
        <p:spPr>
          <a:xfrm>
            <a:off x="612648" y="3751943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8258702-D3FC-4429-9E4A-9C3E5300479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0392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31AC7697-1A5A-4BC0-AB62-699BDD20F1AE}"/>
              </a:ext>
            </a:extLst>
          </p:cNvPr>
          <p:cNvSpPr/>
          <p:nvPr userDrawn="1"/>
        </p:nvSpPr>
        <p:spPr>
          <a:xfrm>
            <a:off x="6131705" y="1270000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3FA2D4A-00F1-49EC-A146-9240872559A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00800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C41CD94F-757A-4AC4-816D-4EA1F033627D}"/>
              </a:ext>
            </a:extLst>
          </p:cNvPr>
          <p:cNvSpPr/>
          <p:nvPr userDrawn="1"/>
        </p:nvSpPr>
        <p:spPr>
          <a:xfrm>
            <a:off x="612648" y="1270000"/>
            <a:ext cx="5330952" cy="227729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B40F2325-F09F-478A-8791-BC3EB896BE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0392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Eyebrow">
            <a:extLst>
              <a:ext uri="{FF2B5EF4-FFF2-40B4-BE49-F238E27FC236}">
                <a16:creationId xmlns:a16="http://schemas.microsoft.com/office/drawing/2014/main" id="{264C15C1-F7ED-4E5A-AE19-0BA9C98CEA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5807F8BD-4D20-41EB-B9D0-EC64332B8E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B6E0A306-45AF-4F16-9FCE-64E784AE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161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p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CAABA58-E38C-134F-92B7-FF10BEED665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0B71F3DE-087D-46DF-8C83-B7141547CEAA}"/>
              </a:ext>
            </a:extLst>
          </p:cNvPr>
          <p:cNvSpPr/>
          <p:nvPr userDrawn="1"/>
        </p:nvSpPr>
        <p:spPr>
          <a:xfrm>
            <a:off x="6131705" y="3751943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DB13F59D-57DD-4D27-8A0C-50974D121FC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00800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7114103D-BFCD-4392-ABB1-B0FDD8D5371A}"/>
              </a:ext>
            </a:extLst>
          </p:cNvPr>
          <p:cNvSpPr/>
          <p:nvPr userDrawn="1"/>
        </p:nvSpPr>
        <p:spPr>
          <a:xfrm>
            <a:off x="612648" y="3751943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2E884EE-2EFA-435E-A1AB-8517DAF1BC9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0392" y="3941064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8076C5A2-737C-4A8A-B520-084BACFB384F}"/>
              </a:ext>
            </a:extLst>
          </p:cNvPr>
          <p:cNvSpPr/>
          <p:nvPr userDrawn="1"/>
        </p:nvSpPr>
        <p:spPr>
          <a:xfrm>
            <a:off x="6131705" y="1270000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6FE9EB5-7BE1-489B-9E38-8224834223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00800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8B50238A-3622-47B4-9246-0DAC1388373D}"/>
              </a:ext>
            </a:extLst>
          </p:cNvPr>
          <p:cNvSpPr/>
          <p:nvPr userDrawn="1"/>
        </p:nvSpPr>
        <p:spPr>
          <a:xfrm>
            <a:off x="612648" y="1270000"/>
            <a:ext cx="5330952" cy="227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1847845F-7246-4C9E-856A-294118F8C40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0392" y="1499616"/>
            <a:ext cx="4855464" cy="1728216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Eyebrow">
            <a:extLst>
              <a:ext uri="{FF2B5EF4-FFF2-40B4-BE49-F238E27FC236}">
                <a16:creationId xmlns:a16="http://schemas.microsoft.com/office/drawing/2014/main" id="{62D4BC76-DCB9-40CA-A708-069D6EB81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1C4FF749-FA3E-46BF-9C62-19B34E504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9360911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901D6243-B093-4858-B497-C0AEA9A2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9360911" cy="4728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254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hevronPhillip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">
            <a:extLst>
              <a:ext uri="{FF2B5EF4-FFF2-40B4-BE49-F238E27FC236}">
                <a16:creationId xmlns:a16="http://schemas.microsoft.com/office/drawing/2014/main" id="{2CEDD0D2-BBDA-3C40-B5FB-82260B6EB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967" y="152400"/>
            <a:ext cx="7721600" cy="6440424"/>
          </a:xfrm>
          <a:prstGeom prst="rect">
            <a:avLst/>
          </a:prstGeom>
        </p:spPr>
      </p:pic>
      <p:pic>
        <p:nvPicPr>
          <p:cNvPr id="7" name="CPChem Banner">
            <a:extLst>
              <a:ext uri="{FF2B5EF4-FFF2-40B4-BE49-F238E27FC236}">
                <a16:creationId xmlns:a16="http://schemas.microsoft.com/office/drawing/2014/main" id="{130A2417-6B77-5D46-9075-B0B52B0F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968" y="6592824"/>
            <a:ext cx="7721600" cy="114300"/>
          </a:xfrm>
          <a:prstGeom prst="rect">
            <a:avLst/>
          </a:prstGeom>
        </p:spPr>
      </p:pic>
      <p:sp>
        <p:nvSpPr>
          <p:cNvPr id="17" name="QP Banner">
            <a:extLst>
              <a:ext uri="{FF2B5EF4-FFF2-40B4-BE49-F238E27FC236}">
                <a16:creationId xmlns:a16="http://schemas.microsoft.com/office/drawing/2014/main" id="{69F2CF38-FC88-4FAE-9DA7-6013900560B0}"/>
              </a:ext>
            </a:extLst>
          </p:cNvPr>
          <p:cNvSpPr/>
          <p:nvPr userDrawn="1"/>
        </p:nvSpPr>
        <p:spPr>
          <a:xfrm>
            <a:off x="4315969" y="36576"/>
            <a:ext cx="7721598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22" name="CPChem Logo">
            <a:extLst>
              <a:ext uri="{FF2B5EF4-FFF2-40B4-BE49-F238E27FC236}">
                <a16:creationId xmlns:a16="http://schemas.microsoft.com/office/drawing/2014/main" id="{6FAFEF21-FB40-4FB2-9120-1E277AB919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7426" y="5750121"/>
            <a:ext cx="1188535" cy="64829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205825C9-2EAA-4956-A769-1F4A0F03D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1068557" y="5684472"/>
            <a:ext cx="729768" cy="743282"/>
          </a:xfrm>
          <a:prstGeom prst="rect">
            <a:avLst/>
          </a:prstGeom>
        </p:spPr>
      </p:pic>
      <p:sp>
        <p:nvSpPr>
          <p:cNvPr id="24" name="Confidentiality Statement">
            <a:extLst>
              <a:ext uri="{FF2B5EF4-FFF2-40B4-BE49-F238E27FC236}">
                <a16:creationId xmlns:a16="http://schemas.microsoft.com/office/drawing/2014/main" id="{4B25647F-5A80-4AA6-8A3F-1C545C46D9F2}"/>
              </a:ext>
            </a:extLst>
          </p:cNvPr>
          <p:cNvSpPr/>
          <p:nvPr userDrawn="1"/>
        </p:nvSpPr>
        <p:spPr>
          <a:xfrm>
            <a:off x="310894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Date">
            <a:extLst>
              <a:ext uri="{FF2B5EF4-FFF2-40B4-BE49-F238E27FC236}">
                <a16:creationId xmlns:a16="http://schemas.microsoft.com/office/drawing/2014/main" id="{188D30D4-6D65-4747-B747-AFED8A70F7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lnSpc>
                <a:spcPct val="100000"/>
              </a:lnSpc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6" name="Presenter Title">
            <a:extLst>
              <a:ext uri="{FF2B5EF4-FFF2-40B4-BE49-F238E27FC236}">
                <a16:creationId xmlns:a16="http://schemas.microsoft.com/office/drawing/2014/main" id="{9D5DCD92-3039-47D3-8FCB-E22893ECD4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lnSpc>
                <a:spcPct val="100000"/>
              </a:lnSpc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7" name="Presenter Name">
            <a:extLst>
              <a:ext uri="{FF2B5EF4-FFF2-40B4-BE49-F238E27FC236}">
                <a16:creationId xmlns:a16="http://schemas.microsoft.com/office/drawing/2014/main" id="{0E5E541A-FA68-4D3B-BB0C-27815AFBA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ct val="100000"/>
              </a:lnSpc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8" name="Subtitle">
            <a:extLst>
              <a:ext uri="{FF2B5EF4-FFF2-40B4-BE49-F238E27FC236}">
                <a16:creationId xmlns:a16="http://schemas.microsoft.com/office/drawing/2014/main" id="{69438CC1-66FE-4E34-A746-78ECD8CA8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5691CA-C1AB-4033-A201-6805D4FF8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431349"/>
            <a:ext cx="356616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20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ChevronPhillip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">
            <a:extLst>
              <a:ext uri="{FF2B5EF4-FFF2-40B4-BE49-F238E27FC236}">
                <a16:creationId xmlns:a16="http://schemas.microsoft.com/office/drawing/2014/main" id="{CAE28A7E-64A0-0B4D-BDE2-2CFF777DDA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" b="43"/>
          <a:stretch>
            <a:fillRect/>
          </a:stretch>
        </p:blipFill>
        <p:spPr>
          <a:xfrm>
            <a:off x="4315968" y="155448"/>
            <a:ext cx="7726679" cy="6437376"/>
          </a:xfrm>
          <a:prstGeom prst="rect">
            <a:avLst/>
          </a:prstGeom>
        </p:spPr>
      </p:pic>
      <p:pic>
        <p:nvPicPr>
          <p:cNvPr id="22" name="CPChem Banner">
            <a:extLst>
              <a:ext uri="{FF2B5EF4-FFF2-40B4-BE49-F238E27FC236}">
                <a16:creationId xmlns:a16="http://schemas.microsoft.com/office/drawing/2014/main" id="{69A1BF3A-6706-4DB6-881F-CBD1E93139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5968" y="6592824"/>
            <a:ext cx="7721600" cy="114300"/>
          </a:xfrm>
          <a:prstGeom prst="rect">
            <a:avLst/>
          </a:prstGeom>
        </p:spPr>
      </p:pic>
      <p:sp>
        <p:nvSpPr>
          <p:cNvPr id="23" name="QP Banner">
            <a:extLst>
              <a:ext uri="{FF2B5EF4-FFF2-40B4-BE49-F238E27FC236}">
                <a16:creationId xmlns:a16="http://schemas.microsoft.com/office/drawing/2014/main" id="{40211C97-2BFD-4174-846F-1BEE6A5B2918}"/>
              </a:ext>
            </a:extLst>
          </p:cNvPr>
          <p:cNvSpPr/>
          <p:nvPr userDrawn="1"/>
        </p:nvSpPr>
        <p:spPr>
          <a:xfrm>
            <a:off x="4315969" y="36576"/>
            <a:ext cx="7721598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13" name="CPChem Logo">
            <a:extLst>
              <a:ext uri="{FF2B5EF4-FFF2-40B4-BE49-F238E27FC236}">
                <a16:creationId xmlns:a16="http://schemas.microsoft.com/office/drawing/2014/main" id="{CD5C4FF3-B503-4DDB-AE0B-5BCBF4509D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7426" y="5750121"/>
            <a:ext cx="1188535" cy="648292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78F7EC0-F78E-4567-8277-24949027C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1068557" y="5684472"/>
            <a:ext cx="729768" cy="743282"/>
          </a:xfrm>
          <a:prstGeom prst="rect">
            <a:avLst/>
          </a:prstGeom>
        </p:spPr>
      </p:pic>
      <p:sp>
        <p:nvSpPr>
          <p:cNvPr id="16" name="Confidentiality Statement">
            <a:extLst>
              <a:ext uri="{FF2B5EF4-FFF2-40B4-BE49-F238E27FC236}">
                <a16:creationId xmlns:a16="http://schemas.microsoft.com/office/drawing/2014/main" id="{C6BA293B-C6C8-41B4-A8A8-D8E24F45881C}"/>
              </a:ext>
            </a:extLst>
          </p:cNvPr>
          <p:cNvSpPr/>
          <p:nvPr userDrawn="1"/>
        </p:nvSpPr>
        <p:spPr>
          <a:xfrm>
            <a:off x="310894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7D723D5F-F8BE-43D0-A536-F858C5162E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lnSpc>
                <a:spcPct val="100000"/>
              </a:lnSpc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Presenter Title">
            <a:extLst>
              <a:ext uri="{FF2B5EF4-FFF2-40B4-BE49-F238E27FC236}">
                <a16:creationId xmlns:a16="http://schemas.microsoft.com/office/drawing/2014/main" id="{75939F2E-17D8-468E-83FE-D6B72385E0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lnSpc>
                <a:spcPct val="100000"/>
              </a:lnSpc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0" name="Presenter Name">
            <a:extLst>
              <a:ext uri="{FF2B5EF4-FFF2-40B4-BE49-F238E27FC236}">
                <a16:creationId xmlns:a16="http://schemas.microsoft.com/office/drawing/2014/main" id="{732F5920-4264-479D-A621-51B66A54D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ct val="100000"/>
              </a:lnSpc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137EED98-CCC0-4CC5-95B7-50796D0C7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FB48F39-209B-4A59-9448-3E4AE80B3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431349"/>
            <a:ext cx="356616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528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80124B1B-0166-7447-88DA-894F88DDB2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968" y="155448"/>
            <a:ext cx="7721598" cy="6437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B6670"/>
                </a:solidFill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2" name="CPChem Banner">
            <a:extLst>
              <a:ext uri="{FF2B5EF4-FFF2-40B4-BE49-F238E27FC236}">
                <a16:creationId xmlns:a16="http://schemas.microsoft.com/office/drawing/2014/main" id="{E887D1B5-FF04-4917-84EA-6F55503E5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5968" y="6592824"/>
            <a:ext cx="7721600" cy="114300"/>
          </a:xfrm>
          <a:prstGeom prst="rect">
            <a:avLst/>
          </a:prstGeom>
        </p:spPr>
      </p:pic>
      <p:sp>
        <p:nvSpPr>
          <p:cNvPr id="23" name="QP Banner">
            <a:extLst>
              <a:ext uri="{FF2B5EF4-FFF2-40B4-BE49-F238E27FC236}">
                <a16:creationId xmlns:a16="http://schemas.microsoft.com/office/drawing/2014/main" id="{B7BD92F8-B093-411D-9A61-AD5377B1ACF6}"/>
              </a:ext>
            </a:extLst>
          </p:cNvPr>
          <p:cNvSpPr/>
          <p:nvPr userDrawn="1"/>
        </p:nvSpPr>
        <p:spPr>
          <a:xfrm>
            <a:off x="4315969" y="36576"/>
            <a:ext cx="7721598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sp>
        <p:nvSpPr>
          <p:cNvPr id="13" name="Confidentiality Statement">
            <a:extLst>
              <a:ext uri="{FF2B5EF4-FFF2-40B4-BE49-F238E27FC236}">
                <a16:creationId xmlns:a16="http://schemas.microsoft.com/office/drawing/2014/main" id="{D94C8622-E190-443C-9FDC-80FEF463B3E5}"/>
              </a:ext>
            </a:extLst>
          </p:cNvPr>
          <p:cNvSpPr/>
          <p:nvPr userDrawn="1"/>
        </p:nvSpPr>
        <p:spPr>
          <a:xfrm>
            <a:off x="310894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EBB18396-0CF6-42E7-9D4D-FB247CEEEA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lnSpc>
                <a:spcPct val="100000"/>
              </a:lnSpc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Presenter Title">
            <a:extLst>
              <a:ext uri="{FF2B5EF4-FFF2-40B4-BE49-F238E27FC236}">
                <a16:creationId xmlns:a16="http://schemas.microsoft.com/office/drawing/2014/main" id="{27D95733-1E9F-4584-A54B-A98D17219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lnSpc>
                <a:spcPct val="100000"/>
              </a:lnSpc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7" name="Presenter Name">
            <a:extLst>
              <a:ext uri="{FF2B5EF4-FFF2-40B4-BE49-F238E27FC236}">
                <a16:creationId xmlns:a16="http://schemas.microsoft.com/office/drawing/2014/main" id="{6EE3000F-44FC-4A17-8DC7-849112A19D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lnSpc>
                <a:spcPct val="100000"/>
              </a:lnSpc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09724910-72EF-4C72-BDFC-2285EC898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04470B88-4A1F-4F48-AFA2-D6F9DB2E7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431349"/>
            <a:ext cx="356616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9" name="CPChem Logo">
            <a:extLst>
              <a:ext uri="{FF2B5EF4-FFF2-40B4-BE49-F238E27FC236}">
                <a16:creationId xmlns:a16="http://schemas.microsoft.com/office/drawing/2014/main" id="{0B22443F-4B16-42CD-83D9-AAD28D5CF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47426" y="5750121"/>
            <a:ext cx="1188535" cy="648292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AEBCDCEA-3BB0-4D3D-8BAF-E2A2C3ED4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1068557" y="5684472"/>
            <a:ext cx="729768" cy="7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6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">
            <a:extLst>
              <a:ext uri="{FF2B5EF4-FFF2-40B4-BE49-F238E27FC236}">
                <a16:creationId xmlns:a16="http://schemas.microsoft.com/office/drawing/2014/main" id="{099ABC7F-CDE8-3648-B4D0-BDF7FCAD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8" y="152314"/>
            <a:ext cx="7721600" cy="6447509"/>
          </a:xfrm>
          <a:prstGeom prst="rect">
            <a:avLst/>
          </a:prstGeom>
        </p:spPr>
      </p:pic>
      <p:sp>
        <p:nvSpPr>
          <p:cNvPr id="18" name="QP Banner">
            <a:extLst>
              <a:ext uri="{FF2B5EF4-FFF2-40B4-BE49-F238E27FC236}">
                <a16:creationId xmlns:a16="http://schemas.microsoft.com/office/drawing/2014/main" id="{6F4E537C-298F-4900-A8A5-0CEF815C67B7}"/>
              </a:ext>
            </a:extLst>
          </p:cNvPr>
          <p:cNvSpPr/>
          <p:nvPr userDrawn="1"/>
        </p:nvSpPr>
        <p:spPr>
          <a:xfrm>
            <a:off x="150369" y="160020"/>
            <a:ext cx="7726679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12" name="CPChem Banner">
            <a:extLst>
              <a:ext uri="{FF2B5EF4-FFF2-40B4-BE49-F238E27FC236}">
                <a16:creationId xmlns:a16="http://schemas.microsoft.com/office/drawing/2014/main" id="{D763ADD9-529A-1B49-B486-DC5F65D2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" y="6592824"/>
            <a:ext cx="7721600" cy="114300"/>
          </a:xfrm>
          <a:prstGeom prst="rect">
            <a:avLst/>
          </a:prstGeom>
        </p:spPr>
      </p:pic>
      <p:pic>
        <p:nvPicPr>
          <p:cNvPr id="20" name="CPChem Logo">
            <a:extLst>
              <a:ext uri="{FF2B5EF4-FFF2-40B4-BE49-F238E27FC236}">
                <a16:creationId xmlns:a16="http://schemas.microsoft.com/office/drawing/2014/main" id="{879FFAE1-1575-4FF6-9F13-DDF288A16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926" y="5763789"/>
            <a:ext cx="1188535" cy="648292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B2C1D9D2-D5FE-4572-BBE0-89011FE48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9074057" y="5698140"/>
            <a:ext cx="729768" cy="743282"/>
          </a:xfrm>
          <a:prstGeom prst="rect">
            <a:avLst/>
          </a:prstGeom>
        </p:spPr>
      </p:pic>
      <p:sp>
        <p:nvSpPr>
          <p:cNvPr id="22" name="Confidentiality Statement">
            <a:extLst>
              <a:ext uri="{FF2B5EF4-FFF2-40B4-BE49-F238E27FC236}">
                <a16:creationId xmlns:a16="http://schemas.microsoft.com/office/drawing/2014/main" id="{A8BB6BF9-0F84-4130-86C1-13DE7CDCA699}"/>
              </a:ext>
            </a:extLst>
          </p:cNvPr>
          <p:cNvSpPr/>
          <p:nvPr userDrawn="1"/>
        </p:nvSpPr>
        <p:spPr>
          <a:xfrm>
            <a:off x="8045642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E96D4897-33EA-4F11-877A-8307DE0244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947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Presenter Title">
            <a:extLst>
              <a:ext uri="{FF2B5EF4-FFF2-40B4-BE49-F238E27FC236}">
                <a16:creationId xmlns:a16="http://schemas.microsoft.com/office/drawing/2014/main" id="{073A5D30-8672-4D9D-B09D-27BFAC9A73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947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5" name="Presenter Name">
            <a:extLst>
              <a:ext uri="{FF2B5EF4-FFF2-40B4-BE49-F238E27FC236}">
                <a16:creationId xmlns:a16="http://schemas.microsoft.com/office/drawing/2014/main" id="{91E3D5F2-81EA-4BD2-8A1C-580E9E4116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947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6" name="Subtitle">
            <a:extLst>
              <a:ext uri="{FF2B5EF4-FFF2-40B4-BE49-F238E27FC236}">
                <a16:creationId xmlns:a16="http://schemas.microsoft.com/office/drawing/2014/main" id="{BC17D402-BD6E-4743-984F-468D91907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47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63646BDB-55E6-43E2-95F1-0472AA6A8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47" y="1431349"/>
            <a:ext cx="356616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682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">
            <a:extLst>
              <a:ext uri="{FF2B5EF4-FFF2-40B4-BE49-F238E27FC236}">
                <a16:creationId xmlns:a16="http://schemas.microsoft.com/office/drawing/2014/main" id="{08E7755F-0491-AE4D-A0CF-45DEC0C5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" b="43"/>
          <a:stretch>
            <a:fillRect/>
          </a:stretch>
        </p:blipFill>
        <p:spPr>
          <a:xfrm flipH="1">
            <a:off x="150369" y="155448"/>
            <a:ext cx="7726679" cy="6437376"/>
          </a:xfrm>
          <a:prstGeom prst="rect">
            <a:avLst/>
          </a:prstGeom>
        </p:spPr>
      </p:pic>
      <p:sp>
        <p:nvSpPr>
          <p:cNvPr id="23" name="QP Banner">
            <a:extLst>
              <a:ext uri="{FF2B5EF4-FFF2-40B4-BE49-F238E27FC236}">
                <a16:creationId xmlns:a16="http://schemas.microsoft.com/office/drawing/2014/main" id="{6AC646E4-C818-4A91-B617-7D5DB14C6EA7}"/>
              </a:ext>
            </a:extLst>
          </p:cNvPr>
          <p:cNvSpPr/>
          <p:nvPr userDrawn="1"/>
        </p:nvSpPr>
        <p:spPr>
          <a:xfrm>
            <a:off x="150369" y="160020"/>
            <a:ext cx="7726679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24" name="CPChem Banner">
            <a:extLst>
              <a:ext uri="{FF2B5EF4-FFF2-40B4-BE49-F238E27FC236}">
                <a16:creationId xmlns:a16="http://schemas.microsoft.com/office/drawing/2014/main" id="{49A1D5A0-819D-4409-8DF0-06F38294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448" y="6592824"/>
            <a:ext cx="7721600" cy="114300"/>
          </a:xfrm>
          <a:prstGeom prst="rect">
            <a:avLst/>
          </a:prstGeom>
        </p:spPr>
      </p:pic>
      <p:pic>
        <p:nvPicPr>
          <p:cNvPr id="13" name="CPChem Logo">
            <a:extLst>
              <a:ext uri="{FF2B5EF4-FFF2-40B4-BE49-F238E27FC236}">
                <a16:creationId xmlns:a16="http://schemas.microsoft.com/office/drawing/2014/main" id="{20D22F8D-F13E-4A2A-BA36-9AA88DC37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2926" y="5763789"/>
            <a:ext cx="1188535" cy="648292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1F15841C-74CB-4CA6-B142-7E5E060FF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9074057" y="5698140"/>
            <a:ext cx="729768" cy="743282"/>
          </a:xfrm>
          <a:prstGeom prst="rect">
            <a:avLst/>
          </a:prstGeom>
        </p:spPr>
      </p:pic>
      <p:sp>
        <p:nvSpPr>
          <p:cNvPr id="16" name="Confidentiality Statement">
            <a:extLst>
              <a:ext uri="{FF2B5EF4-FFF2-40B4-BE49-F238E27FC236}">
                <a16:creationId xmlns:a16="http://schemas.microsoft.com/office/drawing/2014/main" id="{EA4FE390-E18D-416C-8DF7-14B5A995C4B3}"/>
              </a:ext>
            </a:extLst>
          </p:cNvPr>
          <p:cNvSpPr/>
          <p:nvPr userDrawn="1"/>
        </p:nvSpPr>
        <p:spPr>
          <a:xfrm>
            <a:off x="8045642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85F3C7D6-807A-4A2D-9651-E5F90673E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947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Presenter Title">
            <a:extLst>
              <a:ext uri="{FF2B5EF4-FFF2-40B4-BE49-F238E27FC236}">
                <a16:creationId xmlns:a16="http://schemas.microsoft.com/office/drawing/2014/main" id="{0AEA76E1-FD39-4BE9-AD7E-F3738ED21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947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9" name="Presenter Name">
            <a:extLst>
              <a:ext uri="{FF2B5EF4-FFF2-40B4-BE49-F238E27FC236}">
                <a16:creationId xmlns:a16="http://schemas.microsoft.com/office/drawing/2014/main" id="{3E52EC30-068E-4EEC-993C-D3BB7B53CA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947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96A33B03-0862-44B0-B43D-1F71E4228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47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29B79FDA-0DFE-4F74-B33D-9C7E122EE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47" y="1431349"/>
            <a:ext cx="356616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339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C9FFFD6-62EA-4029-94EE-1BEDDA6FB4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10850563" cy="499903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Eyebrow">
            <a:extLst>
              <a:ext uri="{FF2B5EF4-FFF2-40B4-BE49-F238E27FC236}">
                <a16:creationId xmlns:a16="http://schemas.microsoft.com/office/drawing/2014/main" id="{426FB1FE-F732-43C9-B280-38FBAD1DD7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CE89C8E-6B0D-4ACB-B1AF-B439309EF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210738AA-4D3E-4339-9905-B4C4C2F1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031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FDDD68B5-854A-714F-B2E3-82A5F75A8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5448" y="155448"/>
            <a:ext cx="7721599" cy="6437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B6670"/>
                </a:solidFill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QP Banner">
            <a:extLst>
              <a:ext uri="{FF2B5EF4-FFF2-40B4-BE49-F238E27FC236}">
                <a16:creationId xmlns:a16="http://schemas.microsoft.com/office/drawing/2014/main" id="{0EDCED40-7ADB-4713-9C48-5E8D2D1F61F7}"/>
              </a:ext>
            </a:extLst>
          </p:cNvPr>
          <p:cNvSpPr/>
          <p:nvPr userDrawn="1"/>
        </p:nvSpPr>
        <p:spPr>
          <a:xfrm>
            <a:off x="150369" y="160020"/>
            <a:ext cx="7726679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24" name="CPChem Banner">
            <a:extLst>
              <a:ext uri="{FF2B5EF4-FFF2-40B4-BE49-F238E27FC236}">
                <a16:creationId xmlns:a16="http://schemas.microsoft.com/office/drawing/2014/main" id="{3038E03F-A281-488A-B928-B780185397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48" y="6592824"/>
            <a:ext cx="7721600" cy="114300"/>
          </a:xfrm>
          <a:prstGeom prst="rect">
            <a:avLst/>
          </a:prstGeom>
        </p:spPr>
      </p:pic>
      <p:pic>
        <p:nvPicPr>
          <p:cNvPr id="13" name="CPChem Logo">
            <a:extLst>
              <a:ext uri="{FF2B5EF4-FFF2-40B4-BE49-F238E27FC236}">
                <a16:creationId xmlns:a16="http://schemas.microsoft.com/office/drawing/2014/main" id="{73B50949-9BB2-42E3-8E5E-B9EBCA1D4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926" y="5763789"/>
            <a:ext cx="1188535" cy="648292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08EF31C-217B-47A1-B598-F42641229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9074057" y="5698140"/>
            <a:ext cx="729768" cy="743282"/>
          </a:xfrm>
          <a:prstGeom prst="rect">
            <a:avLst/>
          </a:prstGeom>
        </p:spPr>
      </p:pic>
      <p:sp>
        <p:nvSpPr>
          <p:cNvPr id="16" name="Confidentiality Statement">
            <a:extLst>
              <a:ext uri="{FF2B5EF4-FFF2-40B4-BE49-F238E27FC236}">
                <a16:creationId xmlns:a16="http://schemas.microsoft.com/office/drawing/2014/main" id="{7AC9B2EC-32EC-434F-95E3-7CB2CFA18B73}"/>
              </a:ext>
            </a:extLst>
          </p:cNvPr>
          <p:cNvSpPr/>
          <p:nvPr userDrawn="1"/>
        </p:nvSpPr>
        <p:spPr>
          <a:xfrm>
            <a:off x="8045642" y="4925326"/>
            <a:ext cx="3858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kern="1200" dirty="0">
                <a:latin typeface="Avenir Next World" panose="020B0503020202020204" pitchFamily="34" charset="0"/>
              </a:rPr>
              <a:t>Restricted Distribution</a:t>
            </a:r>
            <a:br>
              <a:rPr lang="en-US" sz="1000" b="1" kern="1200" dirty="0">
                <a:latin typeface="Avenir Next World" panose="020B0503020202020204" pitchFamily="34" charset="0"/>
              </a:rPr>
            </a:br>
            <a:r>
              <a:rPr lang="en-US" sz="1000" kern="1200" dirty="0">
                <a:latin typeface="Avenir Next World" panose="020B0503020202020204" pitchFamily="34" charset="0"/>
              </a:rPr>
              <a:t>Subject to </a:t>
            </a:r>
            <a:r>
              <a:rPr lang="en-US" sz="1000" kern="1200" dirty="0" err="1">
                <a:latin typeface="Avenir Next World" panose="020B0503020202020204" pitchFamily="34" charset="0"/>
              </a:rPr>
              <a:t>CPChem</a:t>
            </a:r>
            <a:r>
              <a:rPr lang="en-US" sz="1000" kern="1200" dirty="0">
                <a:latin typeface="Avenir Next World" panose="020B0503020202020204" pitchFamily="34" charset="0"/>
              </a:rPr>
              <a:t> Internal and Third-Party Confidentiality Obligations</a:t>
            </a:r>
            <a:endParaRPr lang="en-US" sz="1000" kern="1200" dirty="0">
              <a:solidFill>
                <a:sysClr val="windowText" lastClr="000000"/>
              </a:solidFill>
              <a:latin typeface="Avenir Next Wor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306F4B50-E4F0-40D3-80C0-0BE54F409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1947" y="4260308"/>
            <a:ext cx="3566159" cy="259036"/>
          </a:xfrm>
          <a:prstGeom prst="rect">
            <a:avLst/>
          </a:prstGeom>
        </p:spPr>
        <p:txBody>
          <a:bodyPr lIns="0" anchor="ctr"/>
          <a:lstStyle>
            <a:lvl1pPr>
              <a:defRPr sz="12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Presenter Title">
            <a:extLst>
              <a:ext uri="{FF2B5EF4-FFF2-40B4-BE49-F238E27FC236}">
                <a16:creationId xmlns:a16="http://schemas.microsoft.com/office/drawing/2014/main" id="{5D6AB6BC-1C13-4C01-A919-EA32FB27F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947" y="3614850"/>
            <a:ext cx="3566159" cy="259036"/>
          </a:xfrm>
          <a:prstGeom prst="rect">
            <a:avLst/>
          </a:prstGeom>
        </p:spPr>
        <p:txBody>
          <a:bodyPr lIns="0" tIns="0" bIns="0" anchor="t"/>
          <a:lstStyle>
            <a:lvl1pPr>
              <a:defRPr sz="1400" b="0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9" name="Presenter Name">
            <a:extLst>
              <a:ext uri="{FF2B5EF4-FFF2-40B4-BE49-F238E27FC236}">
                <a16:creationId xmlns:a16="http://schemas.microsoft.com/office/drawing/2014/main" id="{41CF972D-27D3-4350-9EA6-B91A0F3EF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947" y="3281363"/>
            <a:ext cx="3566159" cy="259036"/>
          </a:xfrm>
          <a:prstGeom prst="rect">
            <a:avLst/>
          </a:prstGeom>
        </p:spPr>
        <p:txBody>
          <a:bodyPr lIns="0" tIns="0" bIns="0" anchor="b"/>
          <a:lstStyle>
            <a:lvl1pPr>
              <a:defRPr sz="1600" b="1"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FF04A2A1-0289-4E20-8EF2-0D0530A0B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47" y="2524801"/>
            <a:ext cx="3566160" cy="59592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A74256FB-36F8-4287-B640-CA73CAF8B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47" y="1431349"/>
            <a:ext cx="356616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285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96">
          <p15:clr>
            <a:srgbClr val="FBAE40"/>
          </p15:clr>
        </p15:guide>
        <p15:guide id="3" pos="7584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F942E06-048F-BF46-9C07-1102C7B749F0}"/>
              </a:ext>
            </a:extLst>
          </p:cNvPr>
          <p:cNvSpPr/>
          <p:nvPr/>
        </p:nvSpPr>
        <p:spPr>
          <a:xfrm>
            <a:off x="206128" y="160020"/>
            <a:ext cx="11768667" cy="642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sp>
        <p:nvSpPr>
          <p:cNvPr id="12" name="QP Banner">
            <a:extLst>
              <a:ext uri="{FF2B5EF4-FFF2-40B4-BE49-F238E27FC236}">
                <a16:creationId xmlns:a16="http://schemas.microsoft.com/office/drawing/2014/main" id="{BCBB60AF-CFA6-405C-BBCE-BD138AC296D3}"/>
              </a:ext>
            </a:extLst>
          </p:cNvPr>
          <p:cNvSpPr/>
          <p:nvPr userDrawn="1"/>
        </p:nvSpPr>
        <p:spPr>
          <a:xfrm>
            <a:off x="217205" y="160020"/>
            <a:ext cx="11757590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7" name="CPChem Banner">
            <a:extLst>
              <a:ext uri="{FF2B5EF4-FFF2-40B4-BE49-F238E27FC236}">
                <a16:creationId xmlns:a16="http://schemas.microsoft.com/office/drawing/2014/main" id="{66B87239-3FBD-CA47-B6FF-EAE3C1E4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7" y="6583680"/>
            <a:ext cx="11768667" cy="114300"/>
          </a:xfrm>
          <a:prstGeom prst="rect">
            <a:avLst/>
          </a:prstGeom>
        </p:spPr>
      </p:pic>
      <p:pic>
        <p:nvPicPr>
          <p:cNvPr id="10" name="CPChem Logo">
            <a:extLst>
              <a:ext uri="{FF2B5EF4-FFF2-40B4-BE49-F238E27FC236}">
                <a16:creationId xmlns:a16="http://schemas.microsoft.com/office/drawing/2014/main" id="{4031C84A-E12C-C747-9696-C719CCCA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888658"/>
            <a:ext cx="1005838" cy="548639"/>
          </a:xfrm>
          <a:prstGeom prst="rect">
            <a:avLst/>
          </a:prstGeom>
        </p:spPr>
      </p:pic>
      <p:sp>
        <p:nvSpPr>
          <p:cNvPr id="11" name="Subtitle">
            <a:extLst>
              <a:ext uri="{FF2B5EF4-FFF2-40B4-BE49-F238E27FC236}">
                <a16:creationId xmlns:a16="http://schemas.microsoft.com/office/drawing/2014/main" id="{533A1820-543E-B649-87EE-C88E8D774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20985"/>
            <a:ext cx="9005738" cy="131762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09600" y="1996394"/>
            <a:ext cx="900574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C8F70B4-5874-44B0-A0CD-3CF3332B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10554065" y="5791336"/>
            <a:ext cx="729768" cy="7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2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–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F942E06-048F-BF46-9C07-1102C7B749F0}"/>
              </a:ext>
            </a:extLst>
          </p:cNvPr>
          <p:cNvSpPr/>
          <p:nvPr/>
        </p:nvSpPr>
        <p:spPr>
          <a:xfrm>
            <a:off x="206129" y="160020"/>
            <a:ext cx="11768666" cy="642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sp>
        <p:nvSpPr>
          <p:cNvPr id="13" name="QP Banner">
            <a:extLst>
              <a:ext uri="{FF2B5EF4-FFF2-40B4-BE49-F238E27FC236}">
                <a16:creationId xmlns:a16="http://schemas.microsoft.com/office/drawing/2014/main" id="{65682F3C-BCFA-45D8-BE86-E4FFAD04A83B}"/>
              </a:ext>
            </a:extLst>
          </p:cNvPr>
          <p:cNvSpPr/>
          <p:nvPr userDrawn="1"/>
        </p:nvSpPr>
        <p:spPr>
          <a:xfrm>
            <a:off x="217205" y="160020"/>
            <a:ext cx="11757590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7" name="CPChem Banner">
            <a:extLst>
              <a:ext uri="{FF2B5EF4-FFF2-40B4-BE49-F238E27FC236}">
                <a16:creationId xmlns:a16="http://schemas.microsoft.com/office/drawing/2014/main" id="{66B87239-3FBD-CA47-B6FF-EAE3C1E4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7" y="6583680"/>
            <a:ext cx="11768667" cy="114300"/>
          </a:xfrm>
          <a:prstGeom prst="rect">
            <a:avLst/>
          </a:prstGeom>
        </p:spPr>
      </p:pic>
      <p:pic>
        <p:nvPicPr>
          <p:cNvPr id="10" name="CPChem Logo">
            <a:extLst>
              <a:ext uri="{FF2B5EF4-FFF2-40B4-BE49-F238E27FC236}">
                <a16:creationId xmlns:a16="http://schemas.microsoft.com/office/drawing/2014/main" id="{4031C84A-E12C-C747-9696-C719CCCA6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888658"/>
            <a:ext cx="1005838" cy="548639"/>
          </a:xfrm>
          <a:prstGeom prst="rect">
            <a:avLst/>
          </a:prstGeom>
        </p:spPr>
      </p:pic>
      <p:sp>
        <p:nvSpPr>
          <p:cNvPr id="12" name="Subtitle">
            <a:extLst>
              <a:ext uri="{FF2B5EF4-FFF2-40B4-BE49-F238E27FC236}">
                <a16:creationId xmlns:a16="http://schemas.microsoft.com/office/drawing/2014/main" id="{79E617BD-AD90-504C-955C-3034950C6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20985"/>
            <a:ext cx="10820400" cy="13176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00E188BF-D3EE-BF4D-9497-A6D36FA6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996394"/>
            <a:ext cx="10820400" cy="91697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tx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173CD0D2-F781-4F1C-BE74-B872DDB08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10852632" y="5791336"/>
            <a:ext cx="729768" cy="7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47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8981B81-F82E-6B04-91AE-1CB9D998E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49660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99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AC7A-C6DE-281E-43C4-C7F8C7EC5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B1FD4-2CB4-4502-1A9A-530D9A6DC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F9DDA-1D18-1E7D-03F1-B44DC608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7ACEC-7FDF-CED3-B6D8-16B8A02A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D7A28-2AA1-BB2F-474C-38C0D9B4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7CC1CB1-93D3-B04D-8FB1-1A19249706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2CF70C-63D9-E03B-06D3-647928EB1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2373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88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8981B81-F82E-6B04-91AE-1CB9D998E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49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AC7A-C6DE-281E-43C4-C7F8C7EC5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B1FD4-2CB4-4502-1A9A-530D9A6DC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 Wor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F9DDA-1D18-1E7D-03F1-B44DC608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7ACEC-7FDF-CED3-B6D8-16B8A02A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D7A28-2AA1-BB2F-474C-38C0D9B4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87CC1CB1-93D3-B04D-8FB1-1A19249706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2CF70C-63D9-E03B-06D3-647928EB1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-28878" y="109845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8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327A3-ABAB-5543-8ABA-CFC2D5E333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501" y="1825625"/>
            <a:ext cx="10143744" cy="408749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093D52E9-F084-4F27-9E87-52297BEC4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DEBA7-8E5E-1C40-B1A3-483C75279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01" y="681037"/>
            <a:ext cx="10143744" cy="81418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120CB58-6D47-4B6A-86E2-F66185C9A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12" y="6391624"/>
            <a:ext cx="1539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>
                <a:latin typeface="Avenir Next World" panose="020B0503020202020204" pitchFamily="34" charset="0"/>
              </a:rPr>
              <a:t>© JMJ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3A2E5D3-CDBF-09AC-790C-33520F51F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067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6EDC12A-1122-A789-79C5-535ED8EB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600601"/>
            <a:ext cx="10187211" cy="54000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3300"/>
              </a:lnSpc>
              <a:defRPr sz="3000" b="0" i="0">
                <a:solidFill>
                  <a:schemeClr val="tx2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D124E6F-769B-BCAB-A4A9-EC21C3F19852}"/>
              </a:ext>
            </a:extLst>
          </p:cNvPr>
          <p:cNvSpPr txBox="1">
            <a:spLocks/>
          </p:cNvSpPr>
          <p:nvPr userDrawn="1"/>
        </p:nvSpPr>
        <p:spPr>
          <a:xfrm>
            <a:off x="9305925" y="63247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637560-8DD7-5941-B1B8-BAC3A06A44CB}" type="slidenum">
              <a:rPr lang="en-US" smtClean="0">
                <a:solidFill>
                  <a:srgbClr val="898989"/>
                </a:solidFill>
                <a:latin typeface="Avenir Next World" panose="020B0503020202020204" pitchFamily="34" charset="0"/>
              </a:rPr>
              <a:pPr/>
              <a:t>‹#›</a:t>
            </a:fld>
            <a:endParaRPr lang="en-US">
              <a:solidFill>
                <a:srgbClr val="898989"/>
              </a:solidFill>
              <a:latin typeface="Avenir Next World" panose="020B0503020202020204" pitchFamily="34" charset="0"/>
            </a:endParaRPr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BDC42FD3-F0B2-9C5C-BA2C-21116B348AFE}"/>
              </a:ext>
            </a:extLst>
          </p:cNvPr>
          <p:cNvSpPr txBox="1">
            <a:spLocks/>
          </p:cNvSpPr>
          <p:nvPr userDrawn="1"/>
        </p:nvSpPr>
        <p:spPr>
          <a:xfrm>
            <a:off x="5376000" y="641809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8B8D9A"/>
                </a:solidFill>
                <a:latin typeface="Avenir Next World" panose="020B0503020202020204" pitchFamily="34" charset="0"/>
              </a:rPr>
              <a:t>www.jmj.com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38CB03-34E8-6022-5DB5-510F38960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44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5549AF-461C-0227-D4E9-90ED20D4F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9740" y="2464098"/>
            <a:ext cx="8044164" cy="175007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5100"/>
              </a:lnSpc>
              <a:defRPr sz="4800" b="0" i="0">
                <a:solidFill>
                  <a:schemeClr val="tx2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713F41-EC49-B600-D0E0-79D6950564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79742" y="4334246"/>
            <a:ext cx="8044165" cy="18003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C8ADA11-DD9E-2220-05DB-81214772A67C}"/>
              </a:ext>
            </a:extLst>
          </p:cNvPr>
          <p:cNvSpPr txBox="1">
            <a:spLocks/>
          </p:cNvSpPr>
          <p:nvPr userDrawn="1"/>
        </p:nvSpPr>
        <p:spPr>
          <a:xfrm>
            <a:off x="9305925" y="63247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637560-8DD7-5941-B1B8-BAC3A06A44CB}" type="slidenum">
              <a:rPr lang="en-US" smtClean="0">
                <a:solidFill>
                  <a:srgbClr val="898989"/>
                </a:solidFill>
                <a:latin typeface="Avenir Next World" panose="020B0503020202020204" pitchFamily="34" charset="0"/>
              </a:rPr>
              <a:pPr/>
              <a:t>‹#›</a:t>
            </a:fld>
            <a:endParaRPr lang="en-US">
              <a:solidFill>
                <a:srgbClr val="898989"/>
              </a:solidFill>
              <a:latin typeface="Avenir Next World" panose="020B0503020202020204" pitchFamily="34" charset="0"/>
            </a:endParaRP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9B45F8DA-86D7-79BD-D497-C1D28D62FB77}"/>
              </a:ext>
            </a:extLst>
          </p:cNvPr>
          <p:cNvSpPr txBox="1">
            <a:spLocks/>
          </p:cNvSpPr>
          <p:nvPr userDrawn="1"/>
        </p:nvSpPr>
        <p:spPr>
          <a:xfrm>
            <a:off x="5376000" y="641809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8B8D9A"/>
                </a:solidFill>
                <a:latin typeface="Avenir Next World" panose="020B0503020202020204" pitchFamily="34" charset="0"/>
              </a:rPr>
              <a:t>www.jmj.com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DCF0709-ECD9-1E8B-DAC5-47BA6842C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8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/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Kicker Box">
            <a:extLst>
              <a:ext uri="{FF2B5EF4-FFF2-40B4-BE49-F238E27FC236}">
                <a16:creationId xmlns:a16="http://schemas.microsoft.com/office/drawing/2014/main" id="{45F8A30D-ECDA-4E83-A423-FADF4F126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83" y="5908573"/>
            <a:ext cx="10853928" cy="531674"/>
          </a:xfrm>
          <a:prstGeom prst="snip1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anchor="ctr" anchorCtr="0">
            <a:spAutoFit/>
          </a:bodyPr>
          <a:lstStyle>
            <a:lvl1pPr>
              <a:defRPr sz="2000">
                <a:solidFill>
                  <a:schemeClr val="bg1"/>
                </a:solidFill>
                <a:latin typeface="Avenir Next World" panose="020B0503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C9FFFD6-62EA-4029-94EE-1BEDDA6FB4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19"/>
            <a:ext cx="10850563" cy="440740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Eyebrow">
            <a:extLst>
              <a:ext uri="{FF2B5EF4-FFF2-40B4-BE49-F238E27FC236}">
                <a16:creationId xmlns:a16="http://schemas.microsoft.com/office/drawing/2014/main" id="{BBF70E94-3ED7-491D-87E2-950F59EDC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6472A948-CF38-444E-87B7-50518EC520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7DA2D7BE-44CD-4722-BD52-CDAB4583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8877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07F393-DD73-8392-49E6-6A16B3978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8F662B-53E4-A612-7B03-FD5C759343E7}"/>
              </a:ext>
            </a:extLst>
          </p:cNvPr>
          <p:cNvSpPr/>
          <p:nvPr userDrawn="1"/>
        </p:nvSpPr>
        <p:spPr>
          <a:xfrm>
            <a:off x="0" y="14470"/>
            <a:ext cx="12192000" cy="6843530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B1ABD2ED-1C1A-DA00-24D7-81B7088C3148}"/>
              </a:ext>
            </a:extLst>
          </p:cNvPr>
          <p:cNvSpPr txBox="1">
            <a:spLocks/>
          </p:cNvSpPr>
          <p:nvPr userDrawn="1"/>
        </p:nvSpPr>
        <p:spPr>
          <a:xfrm>
            <a:off x="9305925" y="63247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637560-8DD7-5941-B1B8-BAC3A06A44CB}" type="slidenum">
              <a:rPr lang="en-US" smtClean="0">
                <a:solidFill>
                  <a:srgbClr val="898989"/>
                </a:solidFill>
                <a:latin typeface="Avenir Next World" panose="020B0503020202020204" pitchFamily="34" charset="0"/>
              </a:rPr>
              <a:pPr/>
              <a:t>‹#›</a:t>
            </a:fld>
            <a:endParaRPr lang="en-US">
              <a:solidFill>
                <a:srgbClr val="898989"/>
              </a:solidFill>
              <a:latin typeface="Avenir Next World" panose="020B0503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9398EF0-998C-D38F-64CC-84EFE38331AE}"/>
              </a:ext>
            </a:extLst>
          </p:cNvPr>
          <p:cNvSpPr txBox="1">
            <a:spLocks/>
          </p:cNvSpPr>
          <p:nvPr userDrawn="1"/>
        </p:nvSpPr>
        <p:spPr>
          <a:xfrm>
            <a:off x="311328" y="6411371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>
              <a:spcBef>
                <a:spcPts val="1001"/>
              </a:spcBef>
              <a:defRPr/>
            </a:pPr>
            <a:r>
              <a:rPr lang="en-GB">
                <a:solidFill>
                  <a:srgbClr val="8B8D9A"/>
                </a:solidFill>
                <a:latin typeface="Avenir Next World" panose="020B0503020202020204" pitchFamily="34" charset="0"/>
              </a:rPr>
              <a:t>© JMJ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30A703BD-2BCC-4370-12A3-384529E98B8D}"/>
              </a:ext>
            </a:extLst>
          </p:cNvPr>
          <p:cNvSpPr txBox="1">
            <a:spLocks/>
          </p:cNvSpPr>
          <p:nvPr userDrawn="1"/>
        </p:nvSpPr>
        <p:spPr>
          <a:xfrm>
            <a:off x="5376000" y="641809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8B8D9A"/>
                </a:solidFill>
                <a:latin typeface="Avenir Next World" panose="020B0503020202020204" pitchFamily="34" charset="0"/>
              </a:rPr>
              <a:t>www.jmj.com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28C45-84DD-48BE-F9F6-70ECA7AB0F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00757" y="324739"/>
            <a:ext cx="5933117" cy="593311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5BFB55-5FA3-60F9-E3AC-F65785005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187" y="1793875"/>
            <a:ext cx="4256591" cy="30857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300"/>
              </a:lnSpc>
              <a:spcBef>
                <a:spcPts val="0"/>
              </a:spcBef>
              <a:spcAft>
                <a:spcPts val="1200"/>
              </a:spcAft>
              <a:buNone/>
              <a:defRPr sz="4000">
                <a:solidFill>
                  <a:schemeClr val="bg1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0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5E77D0-D472-4156-AA10-3FC38D60A4F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5748" y="2104442"/>
            <a:ext cx="4930060" cy="4150192"/>
          </a:xfrm>
          <a:prstGeom prst="rect">
            <a:avLst/>
          </a:prstGeom>
          <a:ln w="31750">
            <a:noFill/>
          </a:ln>
        </p:spPr>
        <p:txBody>
          <a:bodyPr lIns="0" tIns="0" rIns="0" bIns="0"/>
          <a:lstStyle>
            <a:lvl1pPr marL="228604" indent="-228604" algn="l" defTabSz="914411" rtl="0" eaLnBrk="1" latinLnBrk="0" hangingPunct="1">
              <a:lnSpc>
                <a:spcPct val="90000"/>
              </a:lnSpc>
              <a:spcAft>
                <a:spcPts val="300"/>
              </a:spcAft>
              <a:buClr>
                <a:srgbClr val="F15F5C"/>
              </a:buClr>
              <a:buFont typeface="Wingdings" panose="05000000000000000000" pitchFamily="2" charset="2"/>
              <a:buChar char="§"/>
              <a:defRPr lang="en-US" sz="2800" b="0" i="0" kern="1200" dirty="0">
                <a:solidFill>
                  <a:schemeClr val="tx1"/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Font typeface="Avenir Next World" panose="020B0503020202020204" pitchFamily="34" charset="0"/>
              <a:buChar char="₋"/>
              <a:defRPr lang="en-US" sz="2800" b="0" i="0" kern="1200" dirty="0">
                <a:solidFill>
                  <a:schemeClr val="tx1"/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2pPr>
            <a:lvl3pPr marL="1143015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21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27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CA71A30-22D2-E1FB-81BB-16861974BD8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6238" y="2104442"/>
            <a:ext cx="4940014" cy="4162766"/>
          </a:xfrm>
          <a:prstGeom prst="rect">
            <a:avLst/>
          </a:prstGeom>
          <a:ln w="31750">
            <a:noFill/>
          </a:ln>
        </p:spPr>
        <p:txBody>
          <a:bodyPr lIns="0" tIns="0" rIns="0" bIns="0"/>
          <a:lstStyle>
            <a:lvl1pPr marL="228604" indent="-228604">
              <a:lnSpc>
                <a:spcPct val="90000"/>
              </a:lnSpc>
              <a:spcAft>
                <a:spcPts val="300"/>
              </a:spcAft>
              <a:buClr>
                <a:srgbClr val="F15F5C"/>
              </a:buClr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685809" indent="-228604">
              <a:lnSpc>
                <a:spcPct val="90000"/>
              </a:lnSpc>
              <a:spcAft>
                <a:spcPts val="300"/>
              </a:spcAft>
              <a:buClr>
                <a:srgbClr val="F15F5C"/>
              </a:buClr>
              <a:buFont typeface="Avenir Next World" panose="020B0503020202020204" pitchFamily="34" charset="0"/>
              <a:buChar char="₋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 marL="1143015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21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27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5D6F11-3E32-3225-ED5B-D0EB3737F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7" y="959854"/>
            <a:ext cx="10174224" cy="81418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4300"/>
              </a:lnSpc>
              <a:defRPr sz="4000" b="0" i="0">
                <a:solidFill>
                  <a:schemeClr val="accent1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E09C0888-80B8-F492-AB00-05E3E26AC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69A14-51C2-9002-44B4-FF73758F7B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612" y="6382197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100"/>
              </a:lnSpc>
              <a:spcBef>
                <a:spcPts val="0"/>
              </a:spcBef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© JMJ</a:t>
            </a:r>
            <a:endParaRPr lang="en-GB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1BBF35C-D164-CA9E-4F49-47FA95C46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56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B816F249-AFBB-4234-BC1E-C4E702221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BF5466-FF40-D14F-8CE6-5B1842153C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0686" y="681037"/>
            <a:ext cx="8529748" cy="81418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05E134E-E95E-C489-850D-EA19D8363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1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A0AD74-1ADD-9959-933F-9DA21A058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4127" y="2112658"/>
            <a:ext cx="10174223" cy="4150191"/>
          </a:xfrm>
          <a:prstGeom prst="rect">
            <a:avLst/>
          </a:prstGeom>
        </p:spPr>
        <p:txBody>
          <a:bodyPr lIns="0" tIns="0" rIns="0" bIns="0"/>
          <a:lstStyle>
            <a:lvl1pPr marL="228604" indent="-228604" algn="l" defTabSz="914411" rtl="0" eaLnBrk="1" latinLnBrk="0" hangingPunct="1">
              <a:lnSpc>
                <a:spcPct val="90000"/>
              </a:lnSpc>
              <a:spcAft>
                <a:spcPts val="300"/>
              </a:spcAft>
              <a:buClr>
                <a:srgbClr val="F15F5C"/>
              </a:buClr>
              <a:buFont typeface="Wingdings" panose="05000000000000000000" pitchFamily="2" charset="2"/>
              <a:buChar char="§"/>
              <a:defRPr lang="en-US" sz="2800" b="0" i="0" kern="1200" dirty="0">
                <a:solidFill>
                  <a:schemeClr val="tx1"/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Aft>
                <a:spcPts val="300"/>
              </a:spcAft>
              <a:buClr>
                <a:srgbClr val="F15F5C"/>
              </a:buClr>
              <a:buFont typeface="Avenir Next World" panose="020B0503020202020204" pitchFamily="34" charset="0"/>
              <a:buChar char="₋"/>
              <a:defRPr lang="en-US" sz="2800" b="0" i="0" kern="1200" dirty="0">
                <a:solidFill>
                  <a:schemeClr val="tx1"/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2pPr>
            <a:lvl3pPr marL="1143015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21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27" indent="-228604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270759-562D-842E-359A-0AECA5D58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7" y="968070"/>
            <a:ext cx="10174224" cy="81418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4300"/>
              </a:lnSpc>
              <a:defRPr sz="4000" b="0" i="0">
                <a:solidFill>
                  <a:schemeClr val="accent1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D2E90E4D-4E21-246D-6709-EE6915DE9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608A4C-FDCE-5736-1121-0DC6057F3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3273" r="8356" b="15863"/>
          <a:stretch/>
        </p:blipFill>
        <p:spPr>
          <a:xfrm>
            <a:off x="0" y="96254"/>
            <a:ext cx="1761423" cy="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39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FF697-2B12-4396-98A9-265CE59B8C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 </a:t>
            </a:r>
            <a:fld id="{84035C2A-C446-4AC0-A919-70121CE1D2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439060-DAFA-460A-8AD2-142AFC2E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baseline="3000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168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Add ow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29DE45-535B-444D-94CA-B743829763EF}"/>
              </a:ext>
            </a:extLst>
          </p:cNvPr>
          <p:cNvSpPr/>
          <p:nvPr userDrawn="1"/>
        </p:nvSpPr>
        <p:spPr>
          <a:xfrm>
            <a:off x="0" y="0"/>
            <a:ext cx="7938052" cy="6858000"/>
          </a:xfrm>
          <a:prstGeom prst="rect">
            <a:avLst/>
          </a:prstGeom>
          <a:gradFill>
            <a:gsLst>
              <a:gs pos="71000">
                <a:schemeClr val="bg1">
                  <a:alpha val="71000"/>
                </a:schemeClr>
              </a:gs>
              <a:gs pos="4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9" dirty="0">
              <a:latin typeface="Avenir Next World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545D2-374E-46EB-B0ED-85F7B8613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 </a:t>
            </a:r>
            <a:fld id="{84035C2A-C446-4AC0-A919-70121CE1D2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02E57-FD5A-4986-957E-3A19E1A8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AB232AEA-0163-4E35-B3BB-34EF7E2948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89651" y="311920"/>
            <a:ext cx="5814483" cy="6234161"/>
          </a:xfrm>
        </p:spPr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pPr marL="228371" marR="0" lvl="0" indent="-228371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CA80C6-FD55-4BF0-BC91-2A8F82D091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867" y="2517561"/>
            <a:ext cx="5808133" cy="104360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5E838B5-14C8-4BF5-889C-C15FB89577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867" y="1849436"/>
            <a:ext cx="5808133" cy="553486"/>
          </a:xfrm>
        </p:spPr>
        <p:txBody>
          <a:bodyPr>
            <a:noAutofit/>
          </a:bodyPr>
          <a:lstStyle>
            <a:lvl1pPr marL="0" indent="0" algn="l">
              <a:buNone/>
              <a:defRPr sz="3596" b="1">
                <a:solidFill>
                  <a:schemeClr val="accent2"/>
                </a:solidFill>
                <a:latin typeface="Avenir Next World" panose="020B0503020202020204" pitchFamily="34" charset="0"/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 dirty="0"/>
              <a:t>Second line of title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ED773C-5D52-44AB-8EC3-F5FB4A423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867" y="1351299"/>
            <a:ext cx="5808133" cy="498137"/>
          </a:xfrm>
        </p:spPr>
        <p:txBody>
          <a:bodyPr anchor="t" anchorCtr="0">
            <a:noAutofit/>
          </a:bodyPr>
          <a:lstStyle>
            <a:lvl1pPr algn="l">
              <a:defRPr sz="3596">
                <a:solidFill>
                  <a:schemeClr val="tx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Presentation title.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48865F3-2F0D-3063-58A3-90A6F357ACE9}"/>
              </a:ext>
            </a:extLst>
          </p:cNvPr>
          <p:cNvSpPr txBox="1">
            <a:spLocks/>
          </p:cNvSpPr>
          <p:nvPr userDrawn="1"/>
        </p:nvSpPr>
        <p:spPr>
          <a:xfrm>
            <a:off x="11136302" y="0"/>
            <a:ext cx="1055698" cy="489527"/>
          </a:xfrm>
          <a:prstGeom prst="rect">
            <a:avLst/>
          </a:prstGeom>
          <a:solidFill>
            <a:srgbClr val="F15F5C"/>
          </a:solidFill>
        </p:spPr>
        <p:txBody>
          <a:bodyPr lIns="137161" tIns="91440" rIns="137161" bIns="9144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venir Next World Light" panose="020B0403020202020204" pitchFamily="34" charset="0"/>
                <a:ea typeface="+mn-ea"/>
                <a:cs typeface="Avenir Next World Light" panose="020B0403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venir Next World Light" panose="020B0403020202020204" pitchFamily="34" charset="0"/>
                <a:ea typeface="+mn-ea"/>
                <a:cs typeface="Avenir Next World Light" panose="020B0403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venir Next World Light" panose="020B0403020202020204" pitchFamily="34" charset="0"/>
                <a:ea typeface="+mn-ea"/>
                <a:cs typeface="Avenir Next World Light" panose="020B0403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venir Next World Light" panose="020B0403020202020204" pitchFamily="34" charset="0"/>
                <a:ea typeface="+mn-ea"/>
                <a:cs typeface="Avenir Next World Light" panose="020B0403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venir Next World Light" panose="020B0403020202020204" pitchFamily="34" charset="0"/>
                <a:ea typeface="+mn-ea"/>
                <a:cs typeface="Avenir Next World Light" panose="020B0403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46623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818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Content Layout Top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02BF0-4C29-FE40-BDFD-82231529E1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733"/>
            </a:lvl1pPr>
          </a:lstStyle>
          <a:p>
            <a:r>
              <a:rPr lang="en-GB" baseline="30000">
                <a:latin typeface="Avenir Next World" panose="020B0503020202020204" pitchFamily="34" charset="0"/>
              </a:rPr>
              <a:t>TM</a:t>
            </a:r>
            <a:r>
              <a:rPr lang="en-GB">
                <a:latin typeface="Avenir Next World" panose="020B0503020202020204" pitchFamily="34" charset="0"/>
              </a:rPr>
              <a:t> and © JMJ Associates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6C4FDBE-E325-40D7-B7C5-98E6C824FD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31791"/>
            <a:ext cx="11904133" cy="624600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pPr algn="ctr"/>
            <a:endParaRPr lang="en-SG" sz="3463" dirty="0">
              <a:solidFill>
                <a:srgbClr val="0020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0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E74FF39-C1C0-4165-BAC2-A1A720D69F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75088" y="6607602"/>
            <a:ext cx="4616643" cy="246788"/>
          </a:xfrm>
        </p:spPr>
        <p:txBody>
          <a:bodyPr/>
          <a:lstStyle>
            <a:lvl1pPr>
              <a:defRPr sz="733"/>
            </a:lvl1pPr>
          </a:lstStyle>
          <a:p>
            <a:r>
              <a:rPr lang="en-GB" baseline="30000" dirty="0">
                <a:latin typeface="Avenir Next World" panose="020B0503020202020204" pitchFamily="34" charset="0"/>
              </a:rPr>
              <a:t>TM</a:t>
            </a:r>
            <a:r>
              <a:rPr lang="en-GB" dirty="0">
                <a:latin typeface="Avenir Next World" panose="020B0503020202020204" pitchFamily="34" charset="0"/>
              </a:rPr>
              <a:t> and © JMJ Associates</a:t>
            </a:r>
          </a:p>
        </p:txBody>
      </p:sp>
    </p:spTree>
    <p:extLst>
      <p:ext uri="{BB962C8B-B14F-4D97-AF65-F5344CB8AC3E}">
        <p14:creationId xmlns:p14="http://schemas.microsoft.com/office/powerpoint/2010/main" val="2041038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C253-67EC-9547-B337-D14EA5C2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61888"/>
            <a:ext cx="10021824" cy="2689626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F5D3-C801-9A43-8CA0-0CD0DBF21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7" y="4098471"/>
            <a:ext cx="10021826" cy="1414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588974CE-BA05-4F98-ABA6-57561AADD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9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2588BC-A415-4930-95E6-CE0BC729A0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417320"/>
            <a:ext cx="5175504" cy="489585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BAF76AB-A2C2-49DD-BF5F-43D27EDC95F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20"/>
            <a:ext cx="5175504" cy="489585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07632DEC-3148-493A-A69C-DE15EA7950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ED4F07F7-65E3-48C4-ADB4-121E89F5DF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E2381DF-9E55-4789-A335-BF1A9B2B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396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D8BA52C-520A-3146-94AA-6222E097A40C}"/>
              </a:ext>
            </a:extLst>
          </p:cNvPr>
          <p:cNvSpPr/>
          <p:nvPr userDrawn="1"/>
        </p:nvSpPr>
        <p:spPr>
          <a:xfrm>
            <a:off x="10936224" y="0"/>
            <a:ext cx="1255776" cy="119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venir Next World" panose="020B05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913379-6FEE-44D5-9284-78F52A3CA796}"/>
              </a:ext>
            </a:extLst>
          </p:cNvPr>
          <p:cNvSpPr/>
          <p:nvPr userDrawn="1"/>
        </p:nvSpPr>
        <p:spPr>
          <a:xfrm>
            <a:off x="0" y="0"/>
            <a:ext cx="269084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venir Next World" panose="020B050302020202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1853AAD-771F-4805-A84B-91B2BE96F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49692" y="723383"/>
            <a:ext cx="2174212" cy="10871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842189-14F4-434D-A0D0-4304E33C8455}"/>
              </a:ext>
            </a:extLst>
          </p:cNvPr>
          <p:cNvSpPr/>
          <p:nvPr userDrawn="1"/>
        </p:nvSpPr>
        <p:spPr>
          <a:xfrm>
            <a:off x="0" y="1505688"/>
            <a:ext cx="8966721" cy="304801"/>
          </a:xfrm>
          <a:prstGeom prst="rect">
            <a:avLst/>
          </a:prstGeom>
          <a:solidFill>
            <a:srgbClr val="F25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>
                <a:latin typeface="Avenir Next World" panose="020B0503020202020204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AF13F5-0E70-0C49-AFD6-092C60EF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741" y="2464097"/>
            <a:ext cx="8044163" cy="2689626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29F02C-5622-FF45-9F0E-C2E6C88FF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9740" y="5300681"/>
            <a:ext cx="8044165" cy="103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31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327A3-ABAB-5543-8ABA-CFC2D5E3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25625"/>
            <a:ext cx="10143744" cy="408749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093D52E9-F084-4F27-9E87-52297BEC4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6DEBA7-8E5E-1C40-B1A3-483C7527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81037"/>
            <a:ext cx="10143744" cy="81418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913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1B064-6E4A-3C4F-8DCD-4AF8D7B5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1825625"/>
            <a:ext cx="4767072" cy="4087495"/>
          </a:xfrm>
          <a:prstGeom prst="rect">
            <a:avLst/>
          </a:prstGeom>
          <a:ln w="31750">
            <a:noFill/>
          </a:ln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7559C-8F36-3945-A603-6444FA543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4767072" cy="4087495"/>
          </a:xfrm>
          <a:prstGeom prst="rect">
            <a:avLst/>
          </a:prstGeom>
          <a:ln w="31750">
            <a:noFill/>
          </a:ln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BCAD0538-FB66-4625-9931-87DF82939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E02210-E4FC-6A45-B26B-6F087161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81037"/>
            <a:ext cx="10143744" cy="81418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0254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D3D42-E72A-0049-B270-7F09E00A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9" y="1766507"/>
            <a:ext cx="476707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venir Next World Medium" panose="020B0503020202020204" pitchFamily="34" charset="0"/>
                <a:cs typeface="Avenir Next World Medium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1060E-EA02-3144-AE78-6A2BA5323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766507"/>
            <a:ext cx="476707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venir Next World Medium" panose="020B0503020202020204" pitchFamily="34" charset="0"/>
                <a:cs typeface="Avenir Next World Medium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E86305-901C-8F41-90F1-38F20328BB1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4128" y="2816352"/>
            <a:ext cx="4767072" cy="3096768"/>
          </a:xfrm>
          <a:prstGeom prst="rect">
            <a:avLst/>
          </a:prstGeom>
          <a:ln w="31750">
            <a:noFill/>
          </a:ln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200"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E083217-620B-6A4D-870C-DE7438254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816352"/>
            <a:ext cx="4767072" cy="3096768"/>
          </a:xfrm>
          <a:prstGeom prst="rect">
            <a:avLst/>
          </a:prstGeom>
          <a:ln w="31750">
            <a:noFill/>
          </a:ln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200"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b="0" i="0">
                <a:solidFill>
                  <a:schemeClr val="tx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2E0E58-3299-3040-915F-CECFA15F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81037"/>
            <a:ext cx="10143744" cy="81418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33F83002-E4D1-899D-BE99-1F1AE5D1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4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uilding, outdoor, person&#10;&#10;Description automatically generated">
            <a:extLst>
              <a:ext uri="{FF2B5EF4-FFF2-40B4-BE49-F238E27FC236}">
                <a16:creationId xmlns:a16="http://schemas.microsoft.com/office/drawing/2014/main" id="{7A27C15D-B9EC-4CB2-91C7-5DC018E68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/>
          <a:stretch/>
        </p:blipFill>
        <p:spPr>
          <a:xfrm>
            <a:off x="0" y="0"/>
            <a:ext cx="12192001" cy="3692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B78353-FC05-934E-AB0B-3B138BEAC1F4}"/>
              </a:ext>
            </a:extLst>
          </p:cNvPr>
          <p:cNvSpPr/>
          <p:nvPr userDrawn="1"/>
        </p:nvSpPr>
        <p:spPr>
          <a:xfrm>
            <a:off x="-2" y="0"/>
            <a:ext cx="12192001" cy="3692960"/>
          </a:xfrm>
          <a:prstGeom prst="rect">
            <a:avLst/>
          </a:prstGeom>
          <a:solidFill>
            <a:schemeClr val="accent1">
              <a:alpha val="398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venir Next World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A50CA-9075-439B-8351-B5751630C0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9349" y="6316673"/>
            <a:ext cx="2743200" cy="365125"/>
          </a:xfrm>
          <a:prstGeom prst="rect">
            <a:avLst/>
          </a:prstGeom>
        </p:spPr>
        <p:txBody>
          <a:bodyPr/>
          <a:lstStyle/>
          <a:p>
            <a:fld id="{23637560-8DD7-5941-B1B8-BAC3A06A4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C8FD588-C298-FB48-82D0-2DC442B7C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59" y="4047745"/>
            <a:ext cx="5931345" cy="1914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venir Next World" panose="020B0503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8C3D3B-3924-5344-8DE4-EB68DF5F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96" y="4051623"/>
            <a:ext cx="5176321" cy="1897692"/>
          </a:xfrm>
          <a:prstGeom prst="rect">
            <a:avLst/>
          </a:prstGeom>
        </p:spPr>
        <p:txBody>
          <a:bodyPr anchor="t"/>
          <a:lstStyle>
            <a:lvl1pPr>
              <a:defRPr sz="4000" b="1" i="0">
                <a:solidFill>
                  <a:srgbClr val="023573"/>
                </a:solidFill>
                <a:latin typeface="Avenir Next World Demi" panose="020B0503020202020204" pitchFamily="34" charset="0"/>
                <a:cs typeface="Avenir Next World Demi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619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Content Layout Top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02BF0-4C29-FE40-BDFD-82231529E1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733"/>
            </a:lvl1pPr>
          </a:lstStyle>
          <a:p>
            <a:r>
              <a:rPr lang="en-GB" baseline="30000"/>
              <a:t>TM</a:t>
            </a:r>
            <a:r>
              <a:rPr lang="en-GB"/>
              <a:t> and © JMJ Associates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6C4FDBE-E325-40D7-B7C5-98E6C824FD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31791"/>
            <a:ext cx="11904133" cy="624600"/>
          </a:xfrm>
        </p:spPr>
        <p:txBody>
          <a:bodyPr>
            <a:noAutofit/>
          </a:bodyPr>
          <a:lstStyle/>
          <a:p>
            <a:pPr algn="ctr"/>
            <a:endParaRPr lang="en-SG" sz="3463">
              <a:solidFill>
                <a:srgbClr val="00205B"/>
              </a:solidFill>
            </a:endParaRPr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D6FAFC87-51D5-F22A-E075-2F0C3A75C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691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439060-DAFA-460A-8AD2-142AFC2E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aseline="30000"/>
              <a:t> </a:t>
            </a:r>
            <a:endParaRPr lang="en-GB"/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627AC94C-FEBB-1D73-A3C3-17D1B57B5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71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al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push pin on a map&#10;&#10;Description automatically generated with medium confidence">
            <a:extLst>
              <a:ext uri="{FF2B5EF4-FFF2-40B4-BE49-F238E27FC236}">
                <a16:creationId xmlns:a16="http://schemas.microsoft.com/office/drawing/2014/main" id="{8A446AD8-9827-753E-B909-4140BD853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118CB2-2EC3-C8C9-78AB-37D3A189A693}"/>
              </a:ext>
            </a:extLst>
          </p:cNvPr>
          <p:cNvSpPr/>
          <p:nvPr userDrawn="1"/>
        </p:nvSpPr>
        <p:spPr>
          <a:xfrm>
            <a:off x="0" y="14470"/>
            <a:ext cx="12192000" cy="6843530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F1746A-CC4F-5E5B-5B86-0AD8DAB165FB}"/>
              </a:ext>
            </a:extLst>
          </p:cNvPr>
          <p:cNvSpPr/>
          <p:nvPr userDrawn="1"/>
        </p:nvSpPr>
        <p:spPr>
          <a:xfrm>
            <a:off x="23115" y="0"/>
            <a:ext cx="12192000" cy="6843530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C5A8DB-BDD5-ADD7-9F3B-B485792896C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612" y="6382197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100"/>
              </a:lnSpc>
              <a:spcBef>
                <a:spcPts val="0"/>
              </a:spcBef>
              <a:buNone/>
              <a:defRPr lang="en-GB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© JMJ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26B4F3-5CFA-BE00-0144-AAE3F62A2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80" y="1261889"/>
            <a:ext cx="10114271" cy="268962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300"/>
              </a:lnSpc>
              <a:defRPr sz="6000" b="0" i="0">
                <a:solidFill>
                  <a:schemeClr val="bg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77533-4931-0F36-CE8F-449FD5EC079C}"/>
              </a:ext>
            </a:extLst>
          </p:cNvPr>
          <p:cNvSpPr/>
          <p:nvPr userDrawn="1"/>
        </p:nvSpPr>
        <p:spPr>
          <a:xfrm>
            <a:off x="1" y="825500"/>
            <a:ext cx="873125" cy="1764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5D71C9-C8C1-BB7D-E9CF-94C3270DC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87" y="367462"/>
            <a:ext cx="1268980" cy="6344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BFAB7F-4431-6222-21BC-EB0FB0F0CB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1980" y="4098472"/>
            <a:ext cx="10114271" cy="1414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1000"/>
              </a:spcBef>
              <a:buNone/>
              <a:defRPr sz="2400" b="0" i="0">
                <a:solidFill>
                  <a:schemeClr val="bg1">
                    <a:lumMod val="8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87D11-E08A-4734-62ED-937C8F67A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4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56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General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star&#10;&#10;Description automatically generated">
            <a:extLst>
              <a:ext uri="{FF2B5EF4-FFF2-40B4-BE49-F238E27FC236}">
                <a16:creationId xmlns:a16="http://schemas.microsoft.com/office/drawing/2014/main" id="{733CB380-0CE1-F9CB-382B-26F1A4EA0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3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118CB2-2EC3-C8C9-78AB-37D3A189A693}"/>
              </a:ext>
            </a:extLst>
          </p:cNvPr>
          <p:cNvSpPr/>
          <p:nvPr userDrawn="1"/>
        </p:nvSpPr>
        <p:spPr>
          <a:xfrm>
            <a:off x="0" y="14470"/>
            <a:ext cx="12192000" cy="6843530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C5A8DB-BDD5-ADD7-9F3B-B485792896C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612" y="6382197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100"/>
              </a:lnSpc>
              <a:spcBef>
                <a:spcPts val="0"/>
              </a:spcBef>
              <a:buNone/>
              <a:defRPr lang="en-GB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© JMJ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26B4F3-5CFA-BE00-0144-AAE3F62A2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80" y="1261889"/>
            <a:ext cx="10114271" cy="268962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300"/>
              </a:lnSpc>
              <a:defRPr sz="6000" b="0" i="0">
                <a:solidFill>
                  <a:schemeClr val="bg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77533-4931-0F36-CE8F-449FD5EC079C}"/>
              </a:ext>
            </a:extLst>
          </p:cNvPr>
          <p:cNvSpPr/>
          <p:nvPr userDrawn="1"/>
        </p:nvSpPr>
        <p:spPr>
          <a:xfrm>
            <a:off x="1" y="825500"/>
            <a:ext cx="873125" cy="1764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5D71C9-C8C1-BB7D-E9CF-94C3270DC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87" y="367462"/>
            <a:ext cx="1268980" cy="6344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BFAB7F-4431-6222-21BC-EB0FB0F0CB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1980" y="4098472"/>
            <a:ext cx="10114271" cy="1414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1000"/>
              </a:spcBef>
              <a:buNone/>
              <a:defRPr sz="2400" b="0" i="0">
                <a:solidFill>
                  <a:schemeClr val="bg1">
                    <a:lumMod val="8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87D11-E08A-4734-62ED-937C8F67A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4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50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push pin on a map&#10;&#10;Description automatically generated with medium confidence">
            <a:extLst>
              <a:ext uri="{FF2B5EF4-FFF2-40B4-BE49-F238E27FC236}">
                <a16:creationId xmlns:a16="http://schemas.microsoft.com/office/drawing/2014/main" id="{8A446AD8-9827-753E-B909-4140BD853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118CB2-2EC3-C8C9-78AB-37D3A189A693}"/>
              </a:ext>
            </a:extLst>
          </p:cNvPr>
          <p:cNvSpPr/>
          <p:nvPr userDrawn="1"/>
        </p:nvSpPr>
        <p:spPr>
          <a:xfrm>
            <a:off x="0" y="14470"/>
            <a:ext cx="12192000" cy="6843530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F1746A-CC4F-5E5B-5B86-0AD8DAB165FB}"/>
              </a:ext>
            </a:extLst>
          </p:cNvPr>
          <p:cNvSpPr/>
          <p:nvPr userDrawn="1"/>
        </p:nvSpPr>
        <p:spPr>
          <a:xfrm>
            <a:off x="23115" y="0"/>
            <a:ext cx="12192000" cy="6843530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C5A8DB-BDD5-ADD7-9F3B-B485792896C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612" y="6382197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100"/>
              </a:lnSpc>
              <a:spcBef>
                <a:spcPts val="0"/>
              </a:spcBef>
              <a:buNone/>
              <a:defRPr lang="en-GB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© JMJ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26B4F3-5CFA-BE00-0144-AAE3F62A2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80" y="1261889"/>
            <a:ext cx="10114271" cy="268962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300"/>
              </a:lnSpc>
              <a:defRPr sz="6000" b="0" i="0">
                <a:solidFill>
                  <a:schemeClr val="bg1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77533-4931-0F36-CE8F-449FD5EC079C}"/>
              </a:ext>
            </a:extLst>
          </p:cNvPr>
          <p:cNvSpPr/>
          <p:nvPr userDrawn="1"/>
        </p:nvSpPr>
        <p:spPr>
          <a:xfrm>
            <a:off x="1" y="825500"/>
            <a:ext cx="873125" cy="1764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5D71C9-C8C1-BB7D-E9CF-94C3270DC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87" y="367462"/>
            <a:ext cx="1268980" cy="6344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BFAB7F-4431-6222-21BC-EB0FB0F0CB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1980" y="4098472"/>
            <a:ext cx="10114271" cy="1414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1000"/>
              </a:spcBef>
              <a:buNone/>
              <a:defRPr sz="2400" b="0" i="0">
                <a:solidFill>
                  <a:schemeClr val="bg1">
                    <a:lumMod val="8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87D11-E08A-4734-62ED-937C8F67A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4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77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op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B10BC7E5-D734-4442-BED3-9F473B5C49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2588BC-A415-4930-95E6-CE0BC729A0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2648" y="5332022"/>
            <a:ext cx="10661904" cy="986482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BAF76AB-A2C2-49DD-BF5F-43D27EDC95F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2648" y="1417319"/>
            <a:ext cx="10661904" cy="37959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07CF7119-5EFD-4062-955E-1C4D9335E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2AF3369E-0F58-4821-914B-F57057347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78215451-36C0-4EC8-827C-4D7A9D10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8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CA167EE-A142-A54B-9824-DB290E9E5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28F7473-E402-4E7A-9898-3E84BA139B9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5592" y="1417320"/>
            <a:ext cx="3419856" cy="48097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A6F4F0-5CEF-4DA2-B440-EE4EC8B9CCD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89120" y="1417320"/>
            <a:ext cx="3419856" cy="48097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C89C2FC-B202-4E21-B5A5-67E46AEC3E2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2648" y="1417320"/>
            <a:ext cx="3419856" cy="480974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yebrow">
            <a:extLst>
              <a:ext uri="{FF2B5EF4-FFF2-40B4-BE49-F238E27FC236}">
                <a16:creationId xmlns:a16="http://schemas.microsoft.com/office/drawing/2014/main" id="{7B57A584-BD6F-4521-BB0D-BA7F9DC8AC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166057B-A875-4A98-B3CC-81362E3184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728E1485-EDE3-4C6C-B6E9-0EB0CD9F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78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page - 2 column - ChevronPhil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/>
          <p:cNvSpPr>
            <a:spLocks noGrp="1"/>
          </p:cNvSpPr>
          <p:nvPr>
            <p:ph type="sldNum" sz="quarter" idx="12"/>
          </p:nvPr>
        </p:nvSpPr>
        <p:spPr>
          <a:xfrm>
            <a:off x="11536331" y="6454326"/>
            <a:ext cx="423903" cy="182880"/>
          </a:xfrm>
          <a:prstGeom prst="rect">
            <a:avLst/>
          </a:prstGeom>
        </p:spPr>
        <p:txBody>
          <a:bodyPr/>
          <a:lstStyle/>
          <a:p>
            <a:fld id="{41C0C3A3-C91A-4409-91CB-2842E12A0A9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A4578C6A-C376-4087-B1ED-C5C4E57ADC4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107424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9BBFA2-CC57-2141-92A4-3966A711B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9571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B69E7BE-7E9C-462D-B153-577BCE162AB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72784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A849B0A-923E-4047-ABCF-2BCFB59500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9286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CDB005-62E7-48E7-B32A-7E1AF11340E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447288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9B389ED-EECD-0D47-840B-3869D3CDB7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00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D0B7C1F5-773E-4994-9F0D-D6B6B0FF7F0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09599" y="2212848"/>
            <a:ext cx="2679192" cy="3995928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Avenir Next World" panose="020B0503020202020204" pitchFamily="34" charset="0"/>
              </a:defRPr>
            </a:lvl1pPr>
            <a:lvl2pPr>
              <a:defRPr>
                <a:latin typeface="Avenir Next World" panose="020B0503020202020204" pitchFamily="34" charset="0"/>
              </a:defRPr>
            </a:lvl2pPr>
            <a:lvl3pPr>
              <a:defRPr>
                <a:latin typeface="Avenir Next World" panose="020B0503020202020204" pitchFamily="34" charset="0"/>
              </a:defRPr>
            </a:lvl3pPr>
            <a:lvl4pPr>
              <a:defRPr>
                <a:latin typeface="Avenir Next World" panose="020B0503020202020204" pitchFamily="34" charset="0"/>
              </a:defRPr>
            </a:lvl4pPr>
            <a:lvl5pPr>
              <a:defRPr>
                <a:latin typeface="Avenir Next World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119B4EB-9F16-2440-B6A8-4DC64732E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540329"/>
            <a:ext cx="2678113" cy="571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4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4" name="Eyebrow">
            <a:extLst>
              <a:ext uri="{FF2B5EF4-FFF2-40B4-BE49-F238E27FC236}">
                <a16:creationId xmlns:a16="http://schemas.microsoft.com/office/drawing/2014/main" id="{CA3D79EE-A778-4BDA-A541-13103B268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36860"/>
            <a:ext cx="4114800" cy="239713"/>
          </a:xfrm>
          <a:prstGeom prst="rect">
            <a:avLst/>
          </a:prstGeom>
        </p:spPr>
        <p:txBody>
          <a:bodyPr lIns="0" rIns="91440">
            <a:noAutofit/>
          </a:bodyPr>
          <a:lstStyle>
            <a:lvl1pPr>
              <a:defRPr sz="1200" b="0" kern="900" cap="all" spc="150" baseline="0"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2EC56E42-6BC6-4F4D-92FE-8F94B9CEE9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48" y="805584"/>
            <a:ext cx="10058400" cy="31591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>
                <a:solidFill>
                  <a:schemeClr val="tx2"/>
                </a:solidFill>
                <a:latin typeface="Avenir Next World" panose="020B0503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9FA08F5-EEA2-487D-8A1C-92225D85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1245"/>
            <a:ext cx="10058400" cy="472835"/>
          </a:xfrm>
        </p:spPr>
        <p:txBody>
          <a:bodyPr>
            <a:noAutofit/>
          </a:bodyPr>
          <a:lstStyle>
            <a:lvl1pPr>
              <a:defRPr>
                <a:latin typeface="Avenir Next World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44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2.xml"/><Relationship Id="rId40" Type="http://schemas.openxmlformats.org/officeDocument/2006/relationships/image" Target="../media/image14.jpe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Bottom Banner">
            <a:extLst>
              <a:ext uri="{FF2B5EF4-FFF2-40B4-BE49-F238E27FC236}">
                <a16:creationId xmlns:a16="http://schemas.microsoft.com/office/drawing/2014/main" id="{3DE626A0-48AC-F84F-896C-AD9E1452B3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6743700"/>
            <a:ext cx="12192000" cy="114991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12648" y="320445"/>
            <a:ext cx="10058400" cy="548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9E988E08-6CDD-FCA8-9F5B-A450A0D17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D7EE438-0803-F294-6E8A-F27574E144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528466"/>
            <a:ext cx="180000" cy="90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DF1AA26-C70C-76C8-B079-8BE3F78D4085}"/>
              </a:ext>
            </a:extLst>
          </p:cNvPr>
          <p:cNvSpPr txBox="1">
            <a:spLocks/>
          </p:cNvSpPr>
          <p:nvPr userDrawn="1"/>
        </p:nvSpPr>
        <p:spPr>
          <a:xfrm>
            <a:off x="311328" y="6411371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>
              <a:spcBef>
                <a:spcPts val="1001"/>
              </a:spcBef>
              <a:defRPr/>
            </a:pPr>
            <a:r>
              <a:rPr lang="en-GB" dirty="0">
                <a:latin typeface="Avenir Next World" panose="020B0503020202020204" pitchFamily="34" charset="0"/>
              </a:rPr>
              <a:t>© JMJ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54F9B68E-ACC0-277E-405D-B9E7E063BBFA}"/>
              </a:ext>
            </a:extLst>
          </p:cNvPr>
          <p:cNvSpPr txBox="1">
            <a:spLocks/>
          </p:cNvSpPr>
          <p:nvPr userDrawn="1"/>
        </p:nvSpPr>
        <p:spPr>
          <a:xfrm>
            <a:off x="5376000" y="641809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venir Next World" panose="020B0503020202020204" pitchFamily="34" charset="0"/>
              </a:rPr>
              <a:t>www.jmj.com</a:t>
            </a:r>
          </a:p>
        </p:txBody>
      </p:sp>
    </p:spTree>
    <p:extLst>
      <p:ext uri="{BB962C8B-B14F-4D97-AF65-F5344CB8AC3E}">
        <p14:creationId xmlns:p14="http://schemas.microsoft.com/office/powerpoint/2010/main" val="9934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venir Next World" panose="020B0503020202020204" pitchFamily="34" charset="0"/>
          <a:ea typeface="+mj-ea"/>
          <a:cs typeface="Avenir Next World" panose="020B05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indent="-192024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74904" indent="-192024" algn="l" defTabSz="914400" rtl="0" eaLnBrk="1" latinLnBrk="0" hangingPunct="1">
        <a:lnSpc>
          <a:spcPct val="100000"/>
        </a:lnSpc>
        <a:spcBef>
          <a:spcPts val="200"/>
        </a:spcBef>
        <a:spcAft>
          <a:spcPts val="0"/>
        </a:spcAft>
        <a:buClrTx/>
        <a:buFont typeface="System Font Regular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57784" indent="-192024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80000"/>
        <a:buFont typeface="Courier New" panose="02070309020205020404" pitchFamily="49" charset="0"/>
        <a:buChar char="o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13716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3" orient="horz" pos="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P Banner">
            <a:extLst>
              <a:ext uri="{FF2B5EF4-FFF2-40B4-BE49-F238E27FC236}">
                <a16:creationId xmlns:a16="http://schemas.microsoft.com/office/drawing/2014/main" id="{2CE661FB-A8F3-477A-8909-E0697EE20A92}"/>
              </a:ext>
            </a:extLst>
          </p:cNvPr>
          <p:cNvSpPr/>
          <p:nvPr/>
        </p:nvSpPr>
        <p:spPr>
          <a:xfrm>
            <a:off x="0" y="-1392"/>
            <a:ext cx="12192000" cy="118872"/>
          </a:xfrm>
          <a:prstGeom prst="rect">
            <a:avLst/>
          </a:prstGeom>
          <a:gradFill flip="none" rotWithShape="1">
            <a:gsLst>
              <a:gs pos="75000">
                <a:srgbClr val="55A392"/>
              </a:gs>
              <a:gs pos="50000">
                <a:srgbClr val="3D878E"/>
              </a:gs>
              <a:gs pos="0">
                <a:srgbClr val="0E4F85"/>
              </a:gs>
              <a:gs pos="100000">
                <a:srgbClr val="6CBE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World" panose="020B0503020202020204" pitchFamily="34" charset="0"/>
            </a:endParaRPr>
          </a:p>
        </p:txBody>
      </p:sp>
      <p:pic>
        <p:nvPicPr>
          <p:cNvPr id="10" name="CPChem Banner">
            <a:extLst>
              <a:ext uri="{FF2B5EF4-FFF2-40B4-BE49-F238E27FC236}">
                <a16:creationId xmlns:a16="http://schemas.microsoft.com/office/drawing/2014/main" id="{3DE626A0-48AC-F84F-896C-AD9E1452B31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0" y="6743700"/>
            <a:ext cx="12192000" cy="114991"/>
          </a:xfrm>
          <a:prstGeom prst="rect">
            <a:avLst/>
          </a:prstGeom>
        </p:spPr>
      </p:pic>
      <p:pic>
        <p:nvPicPr>
          <p:cNvPr id="8" name="CPChem Logo">
            <a:extLst>
              <a:ext uri="{FF2B5EF4-FFF2-40B4-BE49-F238E27FC236}">
                <a16:creationId xmlns:a16="http://schemas.microsoft.com/office/drawing/2014/main" id="{A8567889-1766-474E-849F-118553E2E22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771699" y="365172"/>
            <a:ext cx="1188535" cy="64829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0BF1E71-3DCD-4182-A5C6-871700C6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5751" r="16580" b="16701"/>
          <a:stretch/>
        </p:blipFill>
        <p:spPr>
          <a:xfrm>
            <a:off x="9892830" y="299523"/>
            <a:ext cx="729768" cy="743282"/>
          </a:xfrm>
          <a:prstGeom prst="rect">
            <a:avLst/>
          </a:prstGeom>
        </p:spPr>
      </p:pic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9ECC5EEC-8070-39F0-0B2A-DDBEF344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F9ECF51-9915-A88F-F8B4-2328B0ACF30B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528466"/>
            <a:ext cx="180000" cy="90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DC944A7-E441-2719-4B28-8C2C8C2E79E1}"/>
              </a:ext>
            </a:extLst>
          </p:cNvPr>
          <p:cNvSpPr txBox="1">
            <a:spLocks/>
          </p:cNvSpPr>
          <p:nvPr userDrawn="1"/>
        </p:nvSpPr>
        <p:spPr>
          <a:xfrm>
            <a:off x="311328" y="6411371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>
              <a:spcBef>
                <a:spcPts val="1001"/>
              </a:spcBef>
              <a:defRPr/>
            </a:pPr>
            <a:r>
              <a:rPr lang="en-GB" dirty="0">
                <a:latin typeface="Avenir Next World" panose="020B0503020202020204" pitchFamily="34" charset="0"/>
              </a:rPr>
              <a:t>© JMJ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FFC8A5FC-7896-C761-3336-EEEC3E3E662F}"/>
              </a:ext>
            </a:extLst>
          </p:cNvPr>
          <p:cNvSpPr txBox="1">
            <a:spLocks/>
          </p:cNvSpPr>
          <p:nvPr userDrawn="1"/>
        </p:nvSpPr>
        <p:spPr>
          <a:xfrm>
            <a:off x="5376000" y="641809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venir Next World" panose="020B0503020202020204" pitchFamily="34" charset="0"/>
              </a:rPr>
              <a:t>www.jmj.com</a:t>
            </a:r>
          </a:p>
        </p:txBody>
      </p:sp>
    </p:spTree>
    <p:extLst>
      <p:ext uri="{BB962C8B-B14F-4D97-AF65-F5344CB8AC3E}">
        <p14:creationId xmlns:p14="http://schemas.microsoft.com/office/powerpoint/2010/main" val="167689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indent="-192024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74904" indent="-192024" algn="l" defTabSz="914400" rtl="0" eaLnBrk="1" latinLnBrk="0" hangingPunct="1">
        <a:lnSpc>
          <a:spcPct val="100000"/>
        </a:lnSpc>
        <a:spcBef>
          <a:spcPts val="200"/>
        </a:spcBef>
        <a:spcAft>
          <a:spcPts val="0"/>
        </a:spcAft>
        <a:buClrTx/>
        <a:buFont typeface="System Font Regular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57784" indent="-192024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80000"/>
        <a:buFont typeface="Courier New" panose="02070309020205020404" pitchFamily="49" charset="0"/>
        <a:buChar char="o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13716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3" orient="horz" pos="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C271F3B8-A357-477E-5BCA-C7B98493F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defRPr>
            </a:lvl1pPr>
          </a:lstStyle>
          <a:p>
            <a:fld id="{23637560-8DD7-5941-B1B8-BAC3A06A44C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0300EEB-28CE-035C-FD29-7FC9600C4F7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528466"/>
            <a:ext cx="180000" cy="9000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39C5909-8079-088E-DF18-D4A6D29239B5}"/>
              </a:ext>
            </a:extLst>
          </p:cNvPr>
          <p:cNvSpPr txBox="1">
            <a:spLocks/>
          </p:cNvSpPr>
          <p:nvPr userDrawn="1"/>
        </p:nvSpPr>
        <p:spPr>
          <a:xfrm>
            <a:off x="311328" y="6411371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>
              <a:spcBef>
                <a:spcPts val="1001"/>
              </a:spcBef>
              <a:defRPr/>
            </a:pPr>
            <a:r>
              <a:rPr lang="en-GB" dirty="0">
                <a:latin typeface="Avenir Next World" panose="020B0503020202020204" pitchFamily="34" charset="0"/>
              </a:rPr>
              <a:t>© JMJ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85D7942B-0067-8698-5575-9D04450DC422}"/>
              </a:ext>
            </a:extLst>
          </p:cNvPr>
          <p:cNvSpPr txBox="1">
            <a:spLocks/>
          </p:cNvSpPr>
          <p:nvPr userDrawn="1"/>
        </p:nvSpPr>
        <p:spPr>
          <a:xfrm>
            <a:off x="5376000" y="6418095"/>
            <a:ext cx="14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venir Next World" panose="020B0503020202020204" pitchFamily="34" charset="0"/>
              </a:rPr>
              <a:t>www.jmj.com</a:t>
            </a:r>
          </a:p>
        </p:txBody>
      </p:sp>
    </p:spTree>
    <p:extLst>
      <p:ext uri="{BB962C8B-B14F-4D97-AF65-F5344CB8AC3E}">
        <p14:creationId xmlns:p14="http://schemas.microsoft.com/office/powerpoint/2010/main" val="6126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5" r:id="rId6"/>
    <p:sldLayoutId id="2147483790" r:id="rId7"/>
    <p:sldLayoutId id="2147483791" r:id="rId8"/>
    <p:sldLayoutId id="21474837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109937D-8657-49AF-A1D2-04C534A27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12" y="6391624"/>
            <a:ext cx="1539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chemeClr val="bg1">
                    <a:lumMod val="85000"/>
                  </a:schemeClr>
                </a:solidFill>
                <a:latin typeface="Avenir Next World" panose="020B0503020202020204" pitchFamily="34" charset="0"/>
              </a:rPr>
              <a:t>© JMJ</a:t>
            </a:r>
          </a:p>
        </p:txBody>
      </p:sp>
    </p:spTree>
    <p:extLst>
      <p:ext uri="{BB962C8B-B14F-4D97-AF65-F5344CB8AC3E}">
        <p14:creationId xmlns:p14="http://schemas.microsoft.com/office/powerpoint/2010/main" val="152501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2" r:id="rId2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4C6BD90-1CC9-8F7B-D863-61DC49F33E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/>
        <p:txBody>
          <a:bodyPr/>
          <a:lstStyle>
            <a:lvl1pPr marL="0" indent="0" algn="l" defTabSz="914400" rtl="0" eaLnBrk="1" latinLnBrk="0" hangingPunct="1">
              <a:buNone/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defRPr lang="en-GB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© JMJ</a:t>
            </a:r>
            <a:endParaRPr lang="en-GB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37BB867-F56C-2411-0360-E7070BC5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Corporate:  Developing Safety Culture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35971F2-9379-36AA-BBA0-505DB6EFF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1979" y="4888905"/>
            <a:ext cx="10114271" cy="1414411"/>
          </a:xfrm>
        </p:spPr>
        <p:txBody>
          <a:bodyPr/>
          <a:lstStyle/>
          <a:p>
            <a:r>
              <a:rPr lang="en-US" dirty="0"/>
              <a:t>Mike Goddu, Co-Founder and  Managing Director</a:t>
            </a:r>
            <a:br>
              <a:rPr lang="en-US" dirty="0"/>
            </a:br>
            <a:r>
              <a:rPr lang="en-US" dirty="0"/>
              <a:t>25 May 2023</a:t>
            </a:r>
            <a:endParaRPr lang="en-GB" dirty="0"/>
          </a:p>
        </p:txBody>
      </p:sp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DFFB5242-4D65-3C39-E33F-A72DC8A51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7560-8DD7-5941-B1B8-BAC3A06A44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  <a:pPr marL="0" marR="0" lvl="0" indent="0" algn="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Avenir Next World" panose="020B0503020202020204" pitchFamily="34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3771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0C9E1D35-8930-AE7B-3E87-0CF1AD4D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rcRect l="81" r="81"/>
          <a:stretch>
            <a:fillRect/>
          </a:stretch>
        </p:blipFill>
        <p:spPr>
          <a:xfrm>
            <a:off x="838201" y="335606"/>
            <a:ext cx="11353588" cy="639679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5996B370-9A78-D6A1-B481-AC6CC39C059A}"/>
              </a:ext>
            </a:extLst>
          </p:cNvPr>
          <p:cNvSpPr/>
          <p:nvPr/>
        </p:nvSpPr>
        <p:spPr>
          <a:xfrm>
            <a:off x="-9625" y="1471297"/>
            <a:ext cx="12187620" cy="5533471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grpSp>
        <p:nvGrpSpPr>
          <p:cNvPr id="50" name="Group 19">
            <a:extLst>
              <a:ext uri="{FF2B5EF4-FFF2-40B4-BE49-F238E27FC236}">
                <a16:creationId xmlns:a16="http://schemas.microsoft.com/office/drawing/2014/main" id="{29BDF594-DD02-13E2-826D-BF387A37CFD3}"/>
              </a:ext>
            </a:extLst>
          </p:cNvPr>
          <p:cNvGrpSpPr/>
          <p:nvPr/>
        </p:nvGrpSpPr>
        <p:grpSpPr>
          <a:xfrm>
            <a:off x="212" y="1810181"/>
            <a:ext cx="4469228" cy="981526"/>
            <a:chOff x="0" y="0"/>
            <a:chExt cx="7293771" cy="1601848"/>
          </a:xfrm>
        </p:grpSpPr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E0309C0D-D3F2-ECC9-AB92-77F4EF4DA79E}"/>
                </a:ext>
              </a:extLst>
            </p:cNvPr>
            <p:cNvSpPr/>
            <p:nvPr/>
          </p:nvSpPr>
          <p:spPr>
            <a:xfrm>
              <a:off x="0" y="0"/>
              <a:ext cx="7293770" cy="1601848"/>
            </a:xfrm>
            <a:custGeom>
              <a:avLst/>
              <a:gdLst/>
              <a:ahLst/>
              <a:cxnLst/>
              <a:rect l="l" t="t" r="r" b="b"/>
              <a:pathLst>
                <a:path w="7293770" h="1601848">
                  <a:moveTo>
                    <a:pt x="0" y="0"/>
                  </a:moveTo>
                  <a:lnTo>
                    <a:pt x="7293770" y="0"/>
                  </a:lnTo>
                  <a:lnTo>
                    <a:pt x="7293770" y="1601848"/>
                  </a:lnTo>
                  <a:lnTo>
                    <a:pt x="0" y="1601848"/>
                  </a:lnTo>
                  <a:close/>
                </a:path>
              </a:pathLst>
            </a:custGeom>
            <a:solidFill>
              <a:srgbClr val="1D2768"/>
            </a:solidFill>
          </p:spPr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4F13E3FE-BD81-84FE-A185-7466F18DCD88}"/>
              </a:ext>
            </a:extLst>
          </p:cNvPr>
          <p:cNvGrpSpPr/>
          <p:nvPr/>
        </p:nvGrpSpPr>
        <p:grpSpPr>
          <a:xfrm>
            <a:off x="-9625" y="1714580"/>
            <a:ext cx="1172728" cy="1172728"/>
            <a:chOff x="-15708" y="0"/>
            <a:chExt cx="1913890" cy="1913890"/>
          </a:xfrm>
        </p:grpSpPr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92FF6A3B-5425-8D29-84C1-DE212D291B22}"/>
                </a:ext>
              </a:extLst>
            </p:cNvPr>
            <p:cNvSpPr/>
            <p:nvPr/>
          </p:nvSpPr>
          <p:spPr>
            <a:xfrm>
              <a:off x="-15708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5F5C"/>
            </a:solidFill>
          </p:spPr>
        </p:sp>
      </p:grpSp>
      <p:grpSp>
        <p:nvGrpSpPr>
          <p:cNvPr id="54" name="Group 23">
            <a:extLst>
              <a:ext uri="{FF2B5EF4-FFF2-40B4-BE49-F238E27FC236}">
                <a16:creationId xmlns:a16="http://schemas.microsoft.com/office/drawing/2014/main" id="{764FC4E3-2DC5-2897-EA70-2E8243ECD297}"/>
              </a:ext>
            </a:extLst>
          </p:cNvPr>
          <p:cNvGrpSpPr/>
          <p:nvPr/>
        </p:nvGrpSpPr>
        <p:grpSpPr>
          <a:xfrm>
            <a:off x="212" y="3452419"/>
            <a:ext cx="4469228" cy="981526"/>
            <a:chOff x="0" y="0"/>
            <a:chExt cx="7293771" cy="1601848"/>
          </a:xfrm>
        </p:grpSpPr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DE950B9F-E94B-8B3F-93AE-CCC98E395786}"/>
                </a:ext>
              </a:extLst>
            </p:cNvPr>
            <p:cNvSpPr/>
            <p:nvPr/>
          </p:nvSpPr>
          <p:spPr>
            <a:xfrm>
              <a:off x="0" y="0"/>
              <a:ext cx="7293770" cy="1601848"/>
            </a:xfrm>
            <a:custGeom>
              <a:avLst/>
              <a:gdLst/>
              <a:ahLst/>
              <a:cxnLst/>
              <a:rect l="l" t="t" r="r" b="b"/>
              <a:pathLst>
                <a:path w="7293770" h="1601848">
                  <a:moveTo>
                    <a:pt x="0" y="0"/>
                  </a:moveTo>
                  <a:lnTo>
                    <a:pt x="7293770" y="0"/>
                  </a:lnTo>
                  <a:lnTo>
                    <a:pt x="7293770" y="1601848"/>
                  </a:lnTo>
                  <a:lnTo>
                    <a:pt x="0" y="1601848"/>
                  </a:lnTo>
                  <a:close/>
                </a:path>
              </a:pathLst>
            </a:custGeom>
            <a:solidFill>
              <a:srgbClr val="1D2768"/>
            </a:solidFill>
          </p:spPr>
        </p:sp>
      </p:grpSp>
      <p:grpSp>
        <p:nvGrpSpPr>
          <p:cNvPr id="56" name="Group 25">
            <a:extLst>
              <a:ext uri="{FF2B5EF4-FFF2-40B4-BE49-F238E27FC236}">
                <a16:creationId xmlns:a16="http://schemas.microsoft.com/office/drawing/2014/main" id="{6A0D6BE9-D274-78B7-1C4A-D222593B770C}"/>
              </a:ext>
            </a:extLst>
          </p:cNvPr>
          <p:cNvGrpSpPr/>
          <p:nvPr/>
        </p:nvGrpSpPr>
        <p:grpSpPr>
          <a:xfrm>
            <a:off x="-9413" y="3356818"/>
            <a:ext cx="1172728" cy="1172728"/>
            <a:chOff x="-15708" y="0"/>
            <a:chExt cx="1913890" cy="1913890"/>
          </a:xfrm>
        </p:grpSpPr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2D650677-9CB9-FA93-9A35-F27038A8833B}"/>
                </a:ext>
              </a:extLst>
            </p:cNvPr>
            <p:cNvSpPr/>
            <p:nvPr/>
          </p:nvSpPr>
          <p:spPr>
            <a:xfrm>
              <a:off x="-15708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5F5C"/>
            </a:solidFill>
          </p:spPr>
        </p:sp>
      </p:grpSp>
      <p:pic>
        <p:nvPicPr>
          <p:cNvPr id="63" name="Picture 32">
            <a:extLst>
              <a:ext uri="{FF2B5EF4-FFF2-40B4-BE49-F238E27FC236}">
                <a16:creationId xmlns:a16="http://schemas.microsoft.com/office/drawing/2014/main" id="{D3191C09-4B21-EFB9-DE2E-3361234333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9000"/>
          </a:blip>
          <a:srcRect l="68182" t="48959" r="13869" b="19126"/>
          <a:stretch>
            <a:fillRect/>
          </a:stretch>
        </p:blipFill>
        <p:spPr>
          <a:xfrm>
            <a:off x="8416965" y="1647849"/>
            <a:ext cx="3136846" cy="3137457"/>
          </a:xfrm>
          <a:prstGeom prst="rect">
            <a:avLst/>
          </a:prstGeom>
        </p:spPr>
      </p:pic>
      <p:pic>
        <p:nvPicPr>
          <p:cNvPr id="64" name="Picture 33">
            <a:extLst>
              <a:ext uri="{FF2B5EF4-FFF2-40B4-BE49-F238E27FC236}">
                <a16:creationId xmlns:a16="http://schemas.microsoft.com/office/drawing/2014/main" id="{B64F6E82-FD95-5094-A908-946F33E17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6056" b="42337"/>
          <a:stretch/>
        </p:blipFill>
        <p:spPr>
          <a:xfrm>
            <a:off x="8422313" y="1618064"/>
            <a:ext cx="3769687" cy="5237504"/>
          </a:xfrm>
          <a:prstGeom prst="rect">
            <a:avLst/>
          </a:prstGeom>
        </p:spPr>
      </p:pic>
      <p:pic>
        <p:nvPicPr>
          <p:cNvPr id="65" name="Picture 34">
            <a:extLst>
              <a:ext uri="{FF2B5EF4-FFF2-40B4-BE49-F238E27FC236}">
                <a16:creationId xmlns:a16="http://schemas.microsoft.com/office/drawing/2014/main" id="{CB60A906-E3F5-05E2-B5FD-3FB137A95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299" y="3605725"/>
            <a:ext cx="850131" cy="739614"/>
          </a:xfrm>
          <a:prstGeom prst="rect">
            <a:avLst/>
          </a:prstGeom>
        </p:spPr>
      </p:pic>
      <p:sp>
        <p:nvSpPr>
          <p:cNvPr id="67" name="TextBox 36">
            <a:extLst>
              <a:ext uri="{FF2B5EF4-FFF2-40B4-BE49-F238E27FC236}">
                <a16:creationId xmlns:a16="http://schemas.microsoft.com/office/drawing/2014/main" id="{FCA6EF06-16B9-8629-4E3F-A17A341E226E}"/>
              </a:ext>
            </a:extLst>
          </p:cNvPr>
          <p:cNvSpPr txBox="1"/>
          <p:nvPr/>
        </p:nvSpPr>
        <p:spPr>
          <a:xfrm>
            <a:off x="1394346" y="1850962"/>
            <a:ext cx="206547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9" dirty="0">
                <a:solidFill>
                  <a:srgbClr val="FFFFFF"/>
                </a:solidFill>
                <a:latin typeface="Avenir Next LT Pro Demi"/>
              </a:rPr>
              <a:t>25</a:t>
            </a:r>
            <a:r>
              <a:rPr kumimoji="0" lang="en-US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+ </a:t>
            </a:r>
          </a:p>
          <a:p>
            <a:pPr marL="0" marR="0" lvl="0" indent="0" algn="l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  <a:t>years of experience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  <a:t>in Kazakhstan</a:t>
            </a:r>
          </a:p>
        </p:txBody>
      </p:sp>
      <p:sp>
        <p:nvSpPr>
          <p:cNvPr id="68" name="TextBox 37">
            <a:extLst>
              <a:ext uri="{FF2B5EF4-FFF2-40B4-BE49-F238E27FC236}">
                <a16:creationId xmlns:a16="http://schemas.microsoft.com/office/drawing/2014/main" id="{C8300C66-B71A-1A5F-A0AD-C5432D02AE0B}"/>
              </a:ext>
            </a:extLst>
          </p:cNvPr>
          <p:cNvSpPr txBox="1"/>
          <p:nvPr/>
        </p:nvSpPr>
        <p:spPr>
          <a:xfrm>
            <a:off x="1389475" y="3605725"/>
            <a:ext cx="2853804" cy="752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Offices and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  <a:t>consulting teams </a:t>
            </a:r>
            <a:r>
              <a:rPr lang="en-US" dirty="0">
                <a:solidFill>
                  <a:srgbClr val="FFFFFF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across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  <a:t> Kazakhstan</a:t>
            </a:r>
          </a:p>
          <a:p>
            <a:pPr marL="0" marR="0" lvl="0" indent="0" algn="l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71" name="TextBox 40">
            <a:extLst>
              <a:ext uri="{FF2B5EF4-FFF2-40B4-BE49-F238E27FC236}">
                <a16:creationId xmlns:a16="http://schemas.microsoft.com/office/drawing/2014/main" id="{0E0AE429-8A1A-0CDD-0110-CAC138E236D5}"/>
              </a:ext>
            </a:extLst>
          </p:cNvPr>
          <p:cNvSpPr txBox="1"/>
          <p:nvPr/>
        </p:nvSpPr>
        <p:spPr>
          <a:xfrm>
            <a:off x="685800" y="458773"/>
            <a:ext cx="10825536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D2768"/>
                </a:solidFill>
                <a:effectLst/>
                <a:uLnTx/>
                <a:uFillTx/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JMJ </a:t>
            </a:r>
            <a:r>
              <a:rPr lang="en-US" sz="3500" dirty="0">
                <a:solidFill>
                  <a:srgbClr val="1D2768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Kazakhstan: </a:t>
            </a:r>
            <a:r>
              <a:rPr lang="en-US" sz="3500" dirty="0">
                <a:solidFill>
                  <a:schemeClr val="accent3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Local presence, global reach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venir Next World Demi" panose="020B0703020202020204" pitchFamily="34" charset="0"/>
              <a:cs typeface="Avenir Next World Demi" panose="020B0703020202020204" pitchFamily="34" charset="0"/>
            </a:endParaRPr>
          </a:p>
        </p:txBody>
      </p:sp>
      <p:pic>
        <p:nvPicPr>
          <p:cNvPr id="74" name="Picture 43">
            <a:extLst>
              <a:ext uri="{FF2B5EF4-FFF2-40B4-BE49-F238E27FC236}">
                <a16:creationId xmlns:a16="http://schemas.microsoft.com/office/drawing/2014/main" id="{2C3FE0EB-63F0-E4E7-DAF6-E55D7E022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503" y="2012299"/>
            <a:ext cx="808055" cy="561231"/>
          </a:xfrm>
          <a:prstGeom prst="rect">
            <a:avLst/>
          </a:prstGeom>
        </p:spPr>
      </p:pic>
      <p:sp>
        <p:nvSpPr>
          <p:cNvPr id="83" name="Slide Number Placeholder 12">
            <a:extLst>
              <a:ext uri="{FF2B5EF4-FFF2-40B4-BE49-F238E27FC236}">
                <a16:creationId xmlns:a16="http://schemas.microsoft.com/office/drawing/2014/main" id="{18CA0024-5089-B15D-3E11-34C26CA5C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5925" y="63166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7560-8DD7-5941-B1B8-BAC3A06A44CB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6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2FE2F6-0876-4691-8C1C-62B3F652EF5A}"/>
              </a:ext>
            </a:extLst>
          </p:cNvPr>
          <p:cNvSpPr/>
          <p:nvPr/>
        </p:nvSpPr>
        <p:spPr>
          <a:xfrm>
            <a:off x="101504" y="6595746"/>
            <a:ext cx="1040670" cy="184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99" b="0" i="0" u="none" strike="noStrike" kern="1200" cap="none" spc="0" normalizeH="0" baseline="30000" noProof="0" dirty="0">
                <a:ln>
                  <a:noFill/>
                </a:ln>
                <a:solidFill>
                  <a:srgbClr val="002586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+mn-cs"/>
              </a:rPr>
              <a:t>TM</a:t>
            </a:r>
            <a:r>
              <a:rPr kumimoji="0" lang="en-GB" sz="599" b="0" i="0" u="none" strike="noStrike" kern="1200" cap="none" spc="0" normalizeH="0" baseline="0" noProof="0" dirty="0">
                <a:ln>
                  <a:noFill/>
                </a:ln>
                <a:solidFill>
                  <a:srgbClr val="002586"/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+mn-cs"/>
              </a:rPr>
              <a:t> and © JMJ Associates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399937-4B0F-E25B-A824-D79D8BC87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7751" y="1939019"/>
            <a:ext cx="7392345" cy="44721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CBC9AB-EE50-E5DD-47B2-6DFD0E09556A}"/>
              </a:ext>
            </a:extLst>
          </p:cNvPr>
          <p:cNvSpPr txBox="1">
            <a:spLocks/>
          </p:cNvSpPr>
          <p:nvPr/>
        </p:nvSpPr>
        <p:spPr>
          <a:xfrm>
            <a:off x="1024127" y="598203"/>
            <a:ext cx="101736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b="0" dirty="0"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Evolution of Safety Management</a:t>
            </a:r>
            <a:br>
              <a:rPr lang="en-GB" dirty="0">
                <a:cs typeface="Avenir Next World" panose="020B0503020202020204" pitchFamily="34" charset="0"/>
              </a:rPr>
            </a:br>
            <a:endParaRPr lang="en-GB" dirty="0">
              <a:cs typeface="Avenir Next World" panose="020B0503020202020204" pitchFamily="34" charset="0"/>
            </a:endParaRP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373850C3-9AA5-829F-C6A8-18A3A99DAAA1}"/>
              </a:ext>
            </a:extLst>
          </p:cNvPr>
          <p:cNvSpPr txBox="1">
            <a:spLocks/>
          </p:cNvSpPr>
          <p:nvPr/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637560-8DD7-5941-B1B8-BAC3A06A44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1226F14-5119-4654-3A5D-EF6AE40454C8}"/>
              </a:ext>
            </a:extLst>
          </p:cNvPr>
          <p:cNvSpPr txBox="1">
            <a:spLocks/>
          </p:cNvSpPr>
          <p:nvPr/>
        </p:nvSpPr>
        <p:spPr>
          <a:xfrm>
            <a:off x="311328" y="6411371"/>
            <a:ext cx="1440000" cy="360000"/>
          </a:xfrm>
          <a:prstGeom prst="rect">
            <a:avLst/>
          </a:prstGeom>
        </p:spPr>
        <p:txBody>
          <a:bodyPr anchor="ctr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venir Next World" panose="020B0503020202020204" pitchFamily="34" charset="0"/>
              </a:rPr>
              <a:t>© JMJ</a:t>
            </a:r>
            <a:endParaRPr lang="en-GB" dirty="0">
              <a:latin typeface="Avenir Next World" panose="020B05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798E8-1517-E8F5-440E-ECDF0F0650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4" y="5481101"/>
            <a:ext cx="380604" cy="681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F1D0E-F062-2529-0A04-C31AB4B97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12828" r="9502" b="17176"/>
          <a:stretch/>
        </p:blipFill>
        <p:spPr>
          <a:xfrm>
            <a:off x="8724899" y="5581690"/>
            <a:ext cx="1092279" cy="470885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A69AD92-3846-7003-9C50-5B591781C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61" y="1378940"/>
            <a:ext cx="1902117" cy="463336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0B68840-AE28-E1BD-C2E1-804B09B1B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52" y="2385094"/>
            <a:ext cx="1274174" cy="451143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0AA80ED-9766-31AB-849A-1755C05DA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84" y="3576551"/>
            <a:ext cx="1688738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BA7F39-306F-4400-B7B1-6A269C149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09" t="18492" b="11554"/>
          <a:stretch/>
        </p:blipFill>
        <p:spPr>
          <a:xfrm>
            <a:off x="5816" y="10244"/>
            <a:ext cx="12186171" cy="35257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5694E-9D14-54CC-646A-D0F89133DD9B}"/>
              </a:ext>
            </a:extLst>
          </p:cNvPr>
          <p:cNvSpPr/>
          <p:nvPr/>
        </p:nvSpPr>
        <p:spPr>
          <a:xfrm flipV="1">
            <a:off x="1" y="-11502"/>
            <a:ext cx="12191999" cy="6898258"/>
          </a:xfrm>
          <a:prstGeom prst="rect">
            <a:avLst/>
          </a:prstGeom>
          <a:gradFill flip="none" rotWithShape="1">
            <a:gsLst>
              <a:gs pos="0">
                <a:srgbClr val="495985">
                  <a:alpha val="12000"/>
                </a:srgbClr>
              </a:gs>
              <a:gs pos="62000">
                <a:srgbClr val="1D2758">
                  <a:alpha val="57000"/>
                </a:srgbClr>
              </a:gs>
              <a:gs pos="100000">
                <a:srgbClr val="1D275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Avenir Next World" panose="020B05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06A3F-5F10-12C9-6FB2-E999801F4368}"/>
              </a:ext>
            </a:extLst>
          </p:cNvPr>
          <p:cNvSpPr/>
          <p:nvPr/>
        </p:nvSpPr>
        <p:spPr>
          <a:xfrm>
            <a:off x="-5815" y="3535989"/>
            <a:ext cx="12191999" cy="2887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BA01FE-D9EB-379B-91AA-5B2FA9DA4343}"/>
              </a:ext>
            </a:extLst>
          </p:cNvPr>
          <p:cNvGrpSpPr/>
          <p:nvPr/>
        </p:nvGrpSpPr>
        <p:grpSpPr>
          <a:xfrm>
            <a:off x="15601" y="3843239"/>
            <a:ext cx="12176386" cy="2485125"/>
            <a:chOff x="235789" y="3685638"/>
            <a:chExt cx="11674416" cy="238267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7EE1895-ED0F-4246-82A1-1AF333004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4299" y="3696029"/>
              <a:ext cx="4099615" cy="234788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647C434-306E-4F27-9834-63DCFA1F2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13915" y="3696030"/>
              <a:ext cx="2996290" cy="237228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2697C86-24CF-4F65-87F9-CD4F95D7D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789" y="3685638"/>
              <a:ext cx="4578510" cy="2358274"/>
            </a:xfrm>
            <a:prstGeom prst="rect">
              <a:avLst/>
            </a:prstGeom>
            <a:solidFill>
              <a:srgbClr val="005677"/>
            </a:solidFill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FF1FA84-740A-4A3E-988B-585226005FCC}"/>
              </a:ext>
            </a:extLst>
          </p:cNvPr>
          <p:cNvSpPr/>
          <p:nvPr/>
        </p:nvSpPr>
        <p:spPr>
          <a:xfrm>
            <a:off x="954657" y="811435"/>
            <a:ext cx="10294367" cy="2144603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608990" marR="0" lvl="1" indent="-380619" defTabSz="91348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799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Lots of rules and penalties; compliance is the “best we can get”</a:t>
            </a:r>
          </a:p>
          <a:p>
            <a:pPr marL="608990" marR="0" lvl="1" indent="-380619" defTabSz="91348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799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Inductions are stale, formal, then forgotten…</a:t>
            </a:r>
          </a:p>
          <a:p>
            <a:pPr marL="608990" marR="0" lvl="1" indent="-380619" defTabSz="91348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799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Workers don’t understand the hazards…</a:t>
            </a:r>
          </a:p>
          <a:p>
            <a:pPr marL="608990" marR="0" lvl="1" indent="-380619" defTabSz="91348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799"/>
              </a:spcAft>
              <a:buClr>
                <a:schemeClr val="accent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Safety is regulatory, punitive, difficult to understand and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“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can only get me in trouble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World" panose="020B0503020202020204" pitchFamily="34" charset="0"/>
                <a:cs typeface="Avenir Next World" panose="020B0503020202020204" pitchFamily="34" charset="0"/>
              </a:rPr>
              <a:t>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1915A3-B4ED-8EC6-DCB1-C67D3DA3635F}"/>
              </a:ext>
            </a:extLst>
          </p:cNvPr>
          <p:cNvCxnSpPr>
            <a:cxnSpLocks/>
          </p:cNvCxnSpPr>
          <p:nvPr/>
        </p:nvCxnSpPr>
        <p:spPr>
          <a:xfrm>
            <a:off x="4755426" y="3854077"/>
            <a:ext cx="0" cy="244883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6BC347-2C99-8B6B-C75A-B83CC1474815}"/>
              </a:ext>
            </a:extLst>
          </p:cNvPr>
          <p:cNvCxnSpPr>
            <a:cxnSpLocks/>
          </p:cNvCxnSpPr>
          <p:nvPr/>
        </p:nvCxnSpPr>
        <p:spPr>
          <a:xfrm>
            <a:off x="9066863" y="3854077"/>
            <a:ext cx="0" cy="244883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5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8E47D70-6DA1-34BD-E463-ACE401AC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74637"/>
            <a:ext cx="10143744" cy="814187"/>
          </a:xfrm>
        </p:spPr>
        <p:txBody>
          <a:bodyPr/>
          <a:lstStyle/>
          <a:p>
            <a:pPr algn="ctr"/>
            <a:r>
              <a:rPr lang="en-US" sz="3500" b="1" dirty="0">
                <a:solidFill>
                  <a:srgbClr val="023573"/>
                </a:solidFill>
                <a:latin typeface="Avenir Next World Demi"/>
                <a:cs typeface="+mj-cs"/>
              </a:rPr>
              <a:t>Causing a shift</a:t>
            </a:r>
            <a:endParaRPr lang="en-GB" sz="3500" b="1" dirty="0">
              <a:solidFill>
                <a:srgbClr val="023573"/>
              </a:solidFill>
              <a:latin typeface="Avenir Next World Demi"/>
              <a:cs typeface="+mj-cs"/>
            </a:endParaRPr>
          </a:p>
        </p:txBody>
      </p:sp>
      <p:pic>
        <p:nvPicPr>
          <p:cNvPr id="2" name="Is 70 Acceptable - video - Ru Translation">
            <a:hlinkClick r:id="" action="ppaction://media"/>
            <a:extLst>
              <a:ext uri="{FF2B5EF4-FFF2-40B4-BE49-F238E27FC236}">
                <a16:creationId xmlns:a16="http://schemas.microsoft.com/office/drawing/2014/main" id="{452D453F-727D-A615-4717-9822A8BC0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734" y="1106170"/>
            <a:ext cx="9015306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8E47D70-6DA1-34BD-E463-ACE401AC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59508"/>
            <a:ext cx="10143744" cy="814187"/>
          </a:xfrm>
        </p:spPr>
        <p:txBody>
          <a:bodyPr/>
          <a:lstStyle/>
          <a:p>
            <a:pPr algn="ctr"/>
            <a:r>
              <a:rPr lang="en-US" sz="3500" dirty="0">
                <a:latin typeface="Avenir Next World Demi"/>
                <a:cs typeface="+mj-cs"/>
              </a:rPr>
              <a:t>What </a:t>
            </a:r>
            <a:r>
              <a:rPr lang="en-US" sz="3500" b="1" dirty="0">
                <a:solidFill>
                  <a:srgbClr val="023573"/>
                </a:solidFill>
                <a:latin typeface="Avenir Next World Demi"/>
                <a:cs typeface="+mj-cs"/>
              </a:rPr>
              <a:t>shifted?</a:t>
            </a:r>
            <a:endParaRPr lang="en-GB" sz="3500" b="1" dirty="0">
              <a:solidFill>
                <a:srgbClr val="023573"/>
              </a:solidFill>
              <a:latin typeface="Avenir Next World Demi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CF1EC-55FA-1672-9D52-C6E18C8D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96" y="2225040"/>
            <a:ext cx="3955626" cy="2225040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3539169-B230-94F6-9305-555301D74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078428"/>
              </p:ext>
            </p:extLst>
          </p:nvPr>
        </p:nvGraphicFramePr>
        <p:xfrm>
          <a:off x="4704979" y="2434166"/>
          <a:ext cx="663575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875">
                  <a:extLst>
                    <a:ext uri="{9D8B030D-6E8A-4147-A177-3AD203B41FA5}">
                      <a16:colId xmlns:a16="http://schemas.microsoft.com/office/drawing/2014/main" val="830610095"/>
                    </a:ext>
                  </a:extLst>
                </a:gridCol>
                <a:gridCol w="3317875">
                  <a:extLst>
                    <a:ext uri="{9D8B030D-6E8A-4147-A177-3AD203B41FA5}">
                      <a16:colId xmlns:a16="http://schemas.microsoft.com/office/drawing/2014/main" val="2185348038"/>
                    </a:ext>
                  </a:extLst>
                </a:gridCol>
              </a:tblGrid>
              <a:tr h="353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584232"/>
                  </a:ext>
                </a:extLst>
              </a:tr>
              <a:tr h="353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348 to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Zero!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504405"/>
                  </a:ext>
                </a:extLst>
              </a:tr>
              <a:tr h="353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92474"/>
                  </a:ext>
                </a:extLst>
              </a:tr>
              <a:tr h="353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Compliance – Penalties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Intrinsic Motivation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365501"/>
                  </a:ext>
                </a:extLst>
              </a:tr>
              <a:tr h="3531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Sincerity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Commitment!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397756"/>
                  </a:ext>
                </a:extLst>
              </a:tr>
              <a:tr h="3531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“Have to”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“Want to”!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210988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C7943FBF-437B-234D-083A-E7B4C194FDDE}"/>
              </a:ext>
            </a:extLst>
          </p:cNvPr>
          <p:cNvSpPr txBox="1">
            <a:spLocks/>
          </p:cNvSpPr>
          <p:nvPr/>
        </p:nvSpPr>
        <p:spPr>
          <a:xfrm>
            <a:off x="1176528" y="5356835"/>
            <a:ext cx="10143744" cy="97439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23573"/>
                </a:solidFill>
                <a:latin typeface="Avenir Next World Demi" panose="020B0503020202020204" pitchFamily="34" charset="0"/>
                <a:ea typeface="+mj-ea"/>
                <a:cs typeface="Avenir Next World Demi" panose="020B0503020202020204" pitchFamily="34" charset="0"/>
              </a:defRPr>
            </a:lvl1pPr>
          </a:lstStyle>
          <a:p>
            <a:pPr algn="ctr"/>
            <a:r>
              <a:rPr lang="en-US" sz="3500" dirty="0">
                <a:latin typeface="Avenir Next World Demi"/>
                <a:cs typeface="+mj-cs"/>
              </a:rPr>
              <a:t>A successful culture program makes safety personal and meaningful for everyone in the organization.</a:t>
            </a:r>
            <a:endParaRPr lang="en-GB" sz="3500" dirty="0">
              <a:latin typeface="Avenir Next World Dem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66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2A3BCDED-9D20-4A5E-B084-CDAEAAAA9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025" y="-4954"/>
            <a:ext cx="4583975" cy="3331403"/>
          </a:xfrm>
          <a:prstGeom prst="rect">
            <a:avLst/>
          </a:prstGeom>
        </p:spPr>
      </p:pic>
      <p:pic>
        <p:nvPicPr>
          <p:cNvPr id="12" name="Picture 2" descr="A picture containing text, person, building, crowd&#10;&#10;Description automatically generated">
            <a:extLst>
              <a:ext uri="{FF2B5EF4-FFF2-40B4-BE49-F238E27FC236}">
                <a16:creationId xmlns:a16="http://schemas.microsoft.com/office/drawing/2014/main" id="{28E290C3-E43C-46A9-90C0-7066C5CC3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57"/>
          <a:stretch/>
        </p:blipFill>
        <p:spPr>
          <a:xfrm>
            <a:off x="9074515" y="3429000"/>
            <a:ext cx="4597918" cy="3083528"/>
          </a:xfrm>
          <a:prstGeom prst="rect">
            <a:avLst/>
          </a:prstGeom>
        </p:spPr>
      </p:pic>
      <p:pic>
        <p:nvPicPr>
          <p:cNvPr id="49" name="Picture 15" descr="C:\Users\M0119\Pictures\BARZAN\MANAGEMENT\s-DSC07488.jpg">
            <a:extLst>
              <a:ext uri="{FF2B5EF4-FFF2-40B4-BE49-F238E27FC236}">
                <a16:creationId xmlns:a16="http://schemas.microsoft.com/office/drawing/2014/main" id="{DF937E60-E69B-4DEB-A0F9-E779770D5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024" y="3429000"/>
            <a:ext cx="4111372" cy="308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9ADD9EF4-70C9-9F97-A199-8134BB017B8F}"/>
              </a:ext>
            </a:extLst>
          </p:cNvPr>
          <p:cNvSpPr txBox="1">
            <a:spLocks/>
          </p:cNvSpPr>
          <p:nvPr/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637560-8DD7-5941-B1B8-BAC3A06A44C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912AE4-AD43-E230-D6CC-DEF9C2BF1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"/>
          <a:stretch/>
        </p:blipFill>
        <p:spPr bwMode="auto">
          <a:xfrm>
            <a:off x="4605952" y="-4955"/>
            <a:ext cx="2874602" cy="334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2372C64-486E-B057-8D9F-8287F7B6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57"/>
            <a:ext cx="4478481" cy="33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59A7049-3373-FBE3-558C-7AB583CFC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8674" r="2049" b="9579"/>
          <a:stretch/>
        </p:blipFill>
        <p:spPr bwMode="auto">
          <a:xfrm>
            <a:off x="2509990" y="3429000"/>
            <a:ext cx="6433882" cy="308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Selected0">
            <a:extLst>
              <a:ext uri="{FF2B5EF4-FFF2-40B4-BE49-F238E27FC236}">
                <a16:creationId xmlns:a16="http://schemas.microsoft.com/office/drawing/2014/main" id="{FA6528AC-0C11-C7D1-2046-72DDAC5E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80" y="2491672"/>
            <a:ext cx="2134270" cy="291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1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Shape, arrow&#10;&#10;Description automatically generated">
            <a:extLst>
              <a:ext uri="{FF2B5EF4-FFF2-40B4-BE49-F238E27FC236}">
                <a16:creationId xmlns:a16="http://schemas.microsoft.com/office/drawing/2014/main" id="{8CEE13A9-5994-06BB-CE62-63809D433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4764"/>
          <a:stretch/>
        </p:blipFill>
        <p:spPr>
          <a:xfrm>
            <a:off x="1535259" y="1244009"/>
            <a:ext cx="6527726" cy="5018840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EA92068A-A2D5-F6D5-E2A2-C161724FA06E}"/>
              </a:ext>
            </a:extLst>
          </p:cNvPr>
          <p:cNvSpPr txBox="1"/>
          <p:nvPr/>
        </p:nvSpPr>
        <p:spPr>
          <a:xfrm>
            <a:off x="5850692" y="1662272"/>
            <a:ext cx="43200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90">
              <a:lnSpc>
                <a:spcPts val="19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chemeClr val="accent4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Executives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demonstrating their leadership, ting high expectations for the health and safety of our people and performance.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49A169A6-4A3F-B2E9-EF12-57376A04E9A5}"/>
              </a:ext>
            </a:extLst>
          </p:cNvPr>
          <p:cNvSpPr txBox="1"/>
          <p:nvPr/>
        </p:nvSpPr>
        <p:spPr>
          <a:xfrm>
            <a:off x="6406408" y="2953541"/>
            <a:ext cx="43200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90">
              <a:lnSpc>
                <a:spcPts val="19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Senior management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 World" panose="020B0503020202020204" pitchFamily="34" charset="0"/>
                <a:cs typeface="Avenir Next World Demi" panose="020B0703020202020204" pitchFamily="34" charset="0"/>
              </a:rPr>
              <a:t>visibly leading a culture of care and of operational excellence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. </a:t>
            </a:r>
          </a:p>
        </p:txBody>
      </p:sp>
      <p:sp>
        <p:nvSpPr>
          <p:cNvPr id="109" name="TextBox 14">
            <a:extLst>
              <a:ext uri="{FF2B5EF4-FFF2-40B4-BE49-F238E27FC236}">
                <a16:creationId xmlns:a16="http://schemas.microsoft.com/office/drawing/2014/main" id="{2C5D1229-6E9D-4825-EE66-5AE909427183}"/>
              </a:ext>
            </a:extLst>
          </p:cNvPr>
          <p:cNvSpPr txBox="1"/>
          <p:nvPr/>
        </p:nvSpPr>
        <p:spPr>
          <a:xfrm>
            <a:off x="7186129" y="4001154"/>
            <a:ext cx="43200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90">
              <a:lnSpc>
                <a:spcPts val="19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Mid-management and supervision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learning and practicing  the people skills that result in extraordinary teamwork and performance</a:t>
            </a:r>
          </a:p>
        </p:txBody>
      </p:sp>
      <p:sp>
        <p:nvSpPr>
          <p:cNvPr id="114" name="TextBox 14">
            <a:extLst>
              <a:ext uri="{FF2B5EF4-FFF2-40B4-BE49-F238E27FC236}">
                <a16:creationId xmlns:a16="http://schemas.microsoft.com/office/drawing/2014/main" id="{6A81075E-FAC7-4CF5-0C21-EE628BBC0876}"/>
              </a:ext>
            </a:extLst>
          </p:cNvPr>
          <p:cNvSpPr txBox="1"/>
          <p:nvPr/>
        </p:nvSpPr>
        <p:spPr>
          <a:xfrm>
            <a:off x="7872000" y="5048768"/>
            <a:ext cx="4320000" cy="73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90">
              <a:lnSpc>
                <a:spcPts val="19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chemeClr val="accent1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Workforce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 World" panose="020B0503020202020204" pitchFamily="34" charset="0"/>
                <a:cs typeface="Avenir Next World Demi" panose="020B0703020202020204" pitchFamily="34" charset="0"/>
              </a:rPr>
              <a:t>confident to speak up, intervene,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engaged and empowered to improve safety and operations.  </a:t>
            </a:r>
          </a:p>
        </p:txBody>
      </p:sp>
      <p:sp>
        <p:nvSpPr>
          <p:cNvPr id="115" name="Title 114">
            <a:extLst>
              <a:ext uri="{FF2B5EF4-FFF2-40B4-BE49-F238E27FC236}">
                <a16:creationId xmlns:a16="http://schemas.microsoft.com/office/drawing/2014/main" id="{98B91D38-8F24-5C3F-4DAE-7E013222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75844"/>
            <a:ext cx="10143744" cy="814187"/>
          </a:xfrm>
        </p:spPr>
        <p:txBody>
          <a:bodyPr/>
          <a:lstStyle/>
          <a:p>
            <a:r>
              <a:rPr lang="en-US" sz="3500" dirty="0"/>
              <a:t>Changing Culture: Leading &amp; Sustaining Change</a:t>
            </a:r>
            <a:endParaRPr lang="en-GB" sz="3500" dirty="0"/>
          </a:p>
        </p:txBody>
      </p:sp>
      <p:sp>
        <p:nvSpPr>
          <p:cNvPr id="118" name="Slide Number Placeholder 12">
            <a:extLst>
              <a:ext uri="{FF2B5EF4-FFF2-40B4-BE49-F238E27FC236}">
                <a16:creationId xmlns:a16="http://schemas.microsoft.com/office/drawing/2014/main" id="{51384D23-6F12-FC11-4EFE-C9ABB4F9C6B4}"/>
              </a:ext>
            </a:extLst>
          </p:cNvPr>
          <p:cNvSpPr txBox="1">
            <a:spLocks/>
          </p:cNvSpPr>
          <p:nvPr/>
        </p:nvSpPr>
        <p:spPr>
          <a:xfrm>
            <a:off x="9305925" y="63166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637560-8DD7-5941-B1B8-BAC3A06A44C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4C6BD90-1CC9-8F7B-D863-61DC49F33E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/>
        <p:txBody>
          <a:bodyPr/>
          <a:lstStyle>
            <a:lvl1pPr marL="0" indent="0" algn="l" defTabSz="914400" rtl="0" eaLnBrk="1" latinLnBrk="0" hangingPunct="1">
              <a:buNone/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defRPr lang="en-US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defRPr lang="en-GB" sz="800" kern="1200" dirty="0">
                <a:solidFill>
                  <a:schemeClr val="bg1">
                    <a:lumMod val="50000"/>
                  </a:schemeClr>
                </a:solidFill>
                <a:latin typeface="Avenir Next World" panose="020B0503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© JMJ</a:t>
            </a:r>
            <a:endParaRPr lang="en-GB" dirty="0"/>
          </a:p>
        </p:txBody>
      </p:sp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DFFB5242-4D65-3C39-E33F-A72DC8A51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37560-8DD7-5941-B1B8-BAC3A06A44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World" panose="020B0503020202020204" pitchFamily="34" charset="0"/>
                <a:ea typeface="+mn-ea"/>
                <a:cs typeface="Avenir Next World" panose="020B0503020202020204" pitchFamily="34" charset="0"/>
              </a:rPr>
              <a:pPr marL="0" marR="0" lvl="0" indent="0" algn="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World" panose="020B0503020202020204" pitchFamily="34" charset="0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6526EC1-1936-9081-AA0E-A01E54D895B7}"/>
              </a:ext>
            </a:extLst>
          </p:cNvPr>
          <p:cNvSpPr txBox="1">
            <a:spLocks/>
          </p:cNvSpPr>
          <p:nvPr/>
        </p:nvSpPr>
        <p:spPr>
          <a:xfrm>
            <a:off x="50612" y="3429000"/>
            <a:ext cx="5802760" cy="2291586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ts val="63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venir Next World" panose="020B0503020202020204" pitchFamily="34" charset="0"/>
                <a:ea typeface="+mj-ea"/>
                <a:cs typeface="Avenir Next World" panose="020B0503020202020204" pitchFamily="34" charset="0"/>
              </a:defRPr>
            </a:lvl1pPr>
          </a:lstStyle>
          <a:p>
            <a:pPr marL="608990" marR="608990"/>
            <a:r>
              <a:rPr lang="en-US" sz="2400" i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 doubt that a small group of thoughtful, committed people can change the world. Indeed, it is the only thing that ever has."</a:t>
            </a:r>
            <a:br>
              <a:rPr lang="en-S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-Margaret Mead</a:t>
            </a:r>
            <a:endParaRPr lang="en-SG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EC853B67-A7EF-8C4D-9158-22A2411CEF7B}"/>
              </a:ext>
            </a:extLst>
          </p:cNvPr>
          <p:cNvSpPr txBox="1">
            <a:spLocks/>
          </p:cNvSpPr>
          <p:nvPr/>
        </p:nvSpPr>
        <p:spPr>
          <a:xfrm>
            <a:off x="5733114" y="2179950"/>
            <a:ext cx="6408274" cy="35406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8990" marR="608990"/>
            <a:r>
              <a:rPr lang="ru-RU" sz="2400" b="0" i="1" dirty="0">
                <a:latin typeface="Tahoma" panose="020B0604030504040204" pitchFamily="34" charset="0"/>
                <a:cs typeface="Times New Roman" panose="02020603050405020304" pitchFamily="18" charset="0"/>
              </a:rPr>
              <a:t>Никогда не сомневайтесь в том, что небольшая группа вдумчивых, приверженных людей может изменить мир. В действительности, это единственное, что может это сделать.</a:t>
            </a:r>
            <a:br>
              <a:rPr lang="en-SG" sz="266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664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66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8990" marR="608990"/>
            <a:br>
              <a:rPr lang="en-US" sz="2664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398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398" b="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sz="2398" b="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Маргарет Мид</a:t>
            </a:r>
            <a:endParaRPr lang="en-SG" sz="2664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683F502-F269-4F1C-9F6E-873808FE0288}"/>
              </a:ext>
            </a:extLst>
          </p:cNvPr>
          <p:cNvSpPr txBox="1">
            <a:spLocks/>
          </p:cNvSpPr>
          <p:nvPr/>
        </p:nvSpPr>
        <p:spPr>
          <a:xfrm>
            <a:off x="4441472" y="6315378"/>
            <a:ext cx="4366576" cy="3664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76325" indent="-3905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ADB9CA"/>
                </a:solidFill>
              </a:rPr>
              <a:t>Благодарим за внимание</a:t>
            </a:r>
            <a:endParaRPr lang="en-GB" sz="1800" dirty="0">
              <a:solidFill>
                <a:srgbClr val="ADB9CA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5464FE0-6D0D-C65B-EF9F-3C842F24FCB0}"/>
              </a:ext>
            </a:extLst>
          </p:cNvPr>
          <p:cNvSpPr txBox="1">
            <a:spLocks/>
          </p:cNvSpPr>
          <p:nvPr/>
        </p:nvSpPr>
        <p:spPr>
          <a:xfrm>
            <a:off x="4325969" y="5868181"/>
            <a:ext cx="4366576" cy="366421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ADB9CA"/>
                </a:solidFill>
              </a:rPr>
              <a:t>Thank you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92448860"/>
      </p:ext>
    </p:extLst>
  </p:cSld>
  <p:clrMapOvr>
    <a:masterClrMapping/>
  </p:clrMapOvr>
</p:sld>
</file>

<file path=ppt/theme/theme1.xml><?xml version="1.0" encoding="utf-8"?>
<a:theme xmlns:a="http://schemas.openxmlformats.org/drawingml/2006/main" name="CPChem BOD and GRT Theme">
  <a:themeElements>
    <a:clrScheme name="CPChem">
      <a:dk1>
        <a:srgbClr val="000000"/>
      </a:dk1>
      <a:lt1>
        <a:sysClr val="window" lastClr="FFFFFF"/>
      </a:lt1>
      <a:dk2>
        <a:srgbClr val="002586"/>
      </a:dk2>
      <a:lt2>
        <a:srgbClr val="C8272C"/>
      </a:lt2>
      <a:accent1>
        <a:srgbClr val="5B6770"/>
      </a:accent1>
      <a:accent2>
        <a:srgbClr val="A2AAAD"/>
      </a:accent2>
      <a:accent3>
        <a:srgbClr val="00AEC7"/>
      </a:accent3>
      <a:accent4>
        <a:srgbClr val="78BE20"/>
      </a:accent4>
      <a:accent5>
        <a:srgbClr val="FFD100"/>
      </a:accent5>
      <a:accent6>
        <a:srgbClr val="ED8B00"/>
      </a:accent6>
      <a:hlink>
        <a:srgbClr val="0563C1"/>
      </a:hlink>
      <a:folHlink>
        <a:srgbClr val="D0D3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PG Logistics Design Change Circular" id="{E36EED38-99C2-4284-947E-7B2A654ACBEA}" vid="{1ECE776F-B147-4B21-8532-AC3778AD5D79}"/>
    </a:ext>
  </a:extLst>
</a:theme>
</file>

<file path=ppt/theme/theme2.xml><?xml version="1.0" encoding="utf-8"?>
<a:theme xmlns:a="http://schemas.openxmlformats.org/drawingml/2006/main" name="ExCom Theme">
  <a:themeElements>
    <a:clrScheme name="CPChem">
      <a:dk1>
        <a:srgbClr val="000000"/>
      </a:dk1>
      <a:lt1>
        <a:sysClr val="window" lastClr="FFFFFF"/>
      </a:lt1>
      <a:dk2>
        <a:srgbClr val="002586"/>
      </a:dk2>
      <a:lt2>
        <a:srgbClr val="C8272C"/>
      </a:lt2>
      <a:accent1>
        <a:srgbClr val="5B6770"/>
      </a:accent1>
      <a:accent2>
        <a:srgbClr val="A2AAAD"/>
      </a:accent2>
      <a:accent3>
        <a:srgbClr val="00AEC7"/>
      </a:accent3>
      <a:accent4>
        <a:srgbClr val="78BE20"/>
      </a:accent4>
      <a:accent5>
        <a:srgbClr val="FFD100"/>
      </a:accent5>
      <a:accent6>
        <a:srgbClr val="ED8B00"/>
      </a:accent6>
      <a:hlink>
        <a:srgbClr val="0563C1"/>
      </a:hlink>
      <a:folHlink>
        <a:srgbClr val="D0D3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PG Logistics Design Change Circular" id="{E36EED38-99C2-4284-947E-7B2A654ACBEA}" vid="{6457F744-5BAA-4A42-B92B-A6A2EA94DBAC}"/>
    </a:ext>
  </a:extLst>
</a:theme>
</file>

<file path=ppt/theme/theme3.xml><?xml version="1.0" encoding="utf-8"?>
<a:theme xmlns:a="http://schemas.openxmlformats.org/drawingml/2006/main" name="3_Coral Tab - Right">
  <a:themeElements>
    <a:clrScheme name="New JMJ_skimball">
      <a:dk1>
        <a:srgbClr val="000000"/>
      </a:dk1>
      <a:lt1>
        <a:sysClr val="window" lastClr="FFFFFF"/>
      </a:lt1>
      <a:dk2>
        <a:srgbClr val="1D2758"/>
      </a:dk2>
      <a:lt2>
        <a:srgbClr val="DFE0DF"/>
      </a:lt2>
      <a:accent1>
        <a:srgbClr val="1D2758"/>
      </a:accent1>
      <a:accent2>
        <a:srgbClr val="00BAB4"/>
      </a:accent2>
      <a:accent3>
        <a:srgbClr val="F15F5C"/>
      </a:accent3>
      <a:accent4>
        <a:srgbClr val="08BFF1"/>
      </a:accent4>
      <a:accent5>
        <a:srgbClr val="FBBC3C"/>
      </a:accent5>
      <a:accent6>
        <a:srgbClr val="79C82E"/>
      </a:accent6>
      <a:hlink>
        <a:srgbClr val="D93367"/>
      </a:hlink>
      <a:folHlink>
        <a:srgbClr val="DFE0DF"/>
      </a:folHlink>
    </a:clrScheme>
    <a:fontScheme name="New JMJ 1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JMJ Branded Colours">
      <a:dk1>
        <a:sysClr val="windowText" lastClr="000000"/>
      </a:dk1>
      <a:lt1>
        <a:sysClr val="window" lastClr="FFFFFF"/>
      </a:lt1>
      <a:dk2>
        <a:srgbClr val="1D2758"/>
      </a:dk2>
      <a:lt2>
        <a:srgbClr val="DFDFDF"/>
      </a:lt2>
      <a:accent1>
        <a:srgbClr val="1D2758"/>
      </a:accent1>
      <a:accent2>
        <a:srgbClr val="F15F5C"/>
      </a:accent2>
      <a:accent3>
        <a:srgbClr val="00BAB4"/>
      </a:accent3>
      <a:accent4>
        <a:srgbClr val="08BFF1"/>
      </a:accent4>
      <a:accent5>
        <a:srgbClr val="DFDFDF"/>
      </a:accent5>
      <a:accent6>
        <a:srgbClr val="FFFFFF"/>
      </a:accent6>
      <a:hlink>
        <a:srgbClr val="08BFF1"/>
      </a:hlink>
      <a:folHlink>
        <a:srgbClr val="F15F5C"/>
      </a:folHlink>
    </a:clrScheme>
    <a:fontScheme name="New JMJ 1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TemplafyTemplateConfiguration><![CDATA[{"elementsMetadata":[],"transformationConfigurations":[],"templateName":"blankpresentation","templateDescription":"","enableDocumentContentUpdater":false,"version":"2.0"}]]></TemplafyTemplateConfiguration>
</file>

<file path=customXml/item2.xml><?xml version="1.0" encoding="utf-8"?>
<TemplafyFormConfiguration><![CDATA[{"formFields":[],"formDataEntries":[]}]]></Templafy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1,"isValidatorEnabled":false,"isLocked":false,"elementsMetadata":[],"slideId":"638157904930371265","enableDocumentContentUpdater":false,"version":"2.0"}]]></TemplafySlideTemplateConfiguration>
</file>

<file path=customXml/item5.xml><?xml version="1.0" encoding="utf-8"?>
<TemplafySlideTemplateConfiguration><![CDATA[{"slideVersion":1,"isValidatorEnabled":false,"isLocked":false,"elementsMetadata":[],"slideId":"638157904930371265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1A716B2C-8BE0-4542-A3D2-EEB6CCD2E31C}">
  <ds:schemaRefs/>
</ds:datastoreItem>
</file>

<file path=customXml/itemProps2.xml><?xml version="1.0" encoding="utf-8"?>
<ds:datastoreItem xmlns:ds="http://schemas.openxmlformats.org/officeDocument/2006/customXml" ds:itemID="{8BA9BF2A-0A40-4694-9390-084522249A94}">
  <ds:schemaRefs/>
</ds:datastoreItem>
</file>

<file path=customXml/itemProps3.xml><?xml version="1.0" encoding="utf-8"?>
<ds:datastoreItem xmlns:ds="http://schemas.openxmlformats.org/officeDocument/2006/customXml" ds:itemID="{9A07596A-1995-4EC4-9E05-43DB30D377E8}">
  <ds:schemaRefs/>
</ds:datastoreItem>
</file>

<file path=customXml/itemProps4.xml><?xml version="1.0" encoding="utf-8"?>
<ds:datastoreItem xmlns:ds="http://schemas.openxmlformats.org/officeDocument/2006/customXml" ds:itemID="{53355D9E-AA60-46EE-A68C-4F2AE52212E4}">
  <ds:schemaRefs/>
</ds:datastoreItem>
</file>

<file path=customXml/itemProps5.xml><?xml version="1.0" encoding="utf-8"?>
<ds:datastoreItem xmlns:ds="http://schemas.openxmlformats.org/officeDocument/2006/customXml" ds:itemID="{2D2E7484-5170-4EC8-94DC-E61052867637}">
  <ds:schemaRefs/>
</ds:datastoreItem>
</file>

<file path=customXml/itemProps6.xml><?xml version="1.0" encoding="utf-8"?>
<ds:datastoreItem xmlns:ds="http://schemas.openxmlformats.org/officeDocument/2006/customXml" ds:itemID="{4EF58BCE-64E3-4069-91EE-C6DF52B0755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334</Words>
  <Application>Microsoft Office PowerPoint</Application>
  <PresentationFormat>Widescreen</PresentationFormat>
  <Paragraphs>54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Avenir Next LT Pro</vt:lpstr>
      <vt:lpstr>Avenir Next LT Pro Demi</vt:lpstr>
      <vt:lpstr>Avenir Next World</vt:lpstr>
      <vt:lpstr>Avenir Next World Demi</vt:lpstr>
      <vt:lpstr>Avenir Next World Light</vt:lpstr>
      <vt:lpstr>Avenir Next World Medium</vt:lpstr>
      <vt:lpstr>Calibri</vt:lpstr>
      <vt:lpstr>Courier New</vt:lpstr>
      <vt:lpstr>System Font Regular</vt:lpstr>
      <vt:lpstr>Tahoma</vt:lpstr>
      <vt:lpstr>Wingdings</vt:lpstr>
      <vt:lpstr>CPChem BOD and GRT Theme</vt:lpstr>
      <vt:lpstr>ExCom Theme</vt:lpstr>
      <vt:lpstr>3_Coral Tab - Right</vt:lpstr>
      <vt:lpstr>Office Theme</vt:lpstr>
      <vt:lpstr>Lessons from Corporate:  Developing Safety Culture</vt:lpstr>
      <vt:lpstr>PowerPoint Presentation</vt:lpstr>
      <vt:lpstr>PowerPoint Presentation</vt:lpstr>
      <vt:lpstr>PowerPoint Presentation</vt:lpstr>
      <vt:lpstr>Causing a shift</vt:lpstr>
      <vt:lpstr>What shifted?</vt:lpstr>
      <vt:lpstr>PowerPoint Presentation</vt:lpstr>
      <vt:lpstr>Changing Culture: Leading &amp; Sustaining 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KIOSH </dc:title>
  <cp:lastModifiedBy>Goddu, Mike</cp:lastModifiedBy>
  <cp:revision>3</cp:revision>
  <dcterms:created xsi:type="dcterms:W3CDTF">2023-05-17T04:45:16Z</dcterms:created>
  <dcterms:modified xsi:type="dcterms:W3CDTF">2023-05-24T05:25:34Z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2022-05-17T13:05:39</vt:lpwstr>
  </property>
  <property fmtid="{D5CDD505-2E9C-101B-9397-08002B2CF9AE}" pid="3" name="TemplafyTenantId">
    <vt:lpwstr>jmj</vt:lpwstr>
  </property>
  <property fmtid="{D5CDD505-2E9C-101B-9397-08002B2CF9AE}" pid="4" name="TemplafyTemplateId">
    <vt:lpwstr>637883895383768762</vt:lpwstr>
  </property>
  <property fmtid="{D5CDD505-2E9C-101B-9397-08002B2CF9AE}" pid="5" name="TemplafyUserProfileId">
    <vt:lpwstr>638120271434494059</vt:lpwstr>
  </property>
  <property fmtid="{D5CDD505-2E9C-101B-9397-08002B2CF9AE}" pid="6" name="TemplafyFromBlank">
    <vt:bool>true</vt:bool>
  </property>
</Properties>
</file>